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99" r:id="rId6"/>
    <p:sldId id="285" r:id="rId7"/>
    <p:sldId id="273" r:id="rId8"/>
    <p:sldId id="288" r:id="rId9"/>
    <p:sldId id="303" r:id="rId10"/>
    <p:sldId id="298" r:id="rId11"/>
    <p:sldId id="297" r:id="rId12"/>
    <p:sldId id="300" r:id="rId13"/>
    <p:sldId id="304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751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2F35EC-DEA2-4C4E-9266-A1A552748B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D839B-FA57-4ABB-AC39-90AF7859BC8C}">
      <dgm:prSet/>
      <dgm:spPr/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Promote quality, accessible, and affordable physician-led health care for all New Yorkers, addressing historical health inequities. 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4225C75-3169-4DCD-8ECE-08F063EFED90}" type="parTrans" cxnId="{B4563F96-8291-468B-9494-45FA4793EEBC}">
      <dgm:prSet/>
      <dgm:spPr/>
      <dgm:t>
        <a:bodyPr/>
        <a:lstStyle/>
        <a:p>
          <a:endParaRPr lang="en-US"/>
        </a:p>
      </dgm:t>
    </dgm:pt>
    <dgm:pt modelId="{8FAD695C-C576-4F00-B07E-1F6AE367ACF9}" type="sibTrans" cxnId="{B4563F96-8291-468B-9494-45FA4793EEBC}">
      <dgm:prSet/>
      <dgm:spPr/>
      <dgm:t>
        <a:bodyPr/>
        <a:lstStyle/>
        <a:p>
          <a:endParaRPr lang="en-US"/>
        </a:p>
      </dgm:t>
    </dgm:pt>
    <dgm:pt modelId="{6333C10F-C774-4243-A299-6745EB7F0A3A}">
      <dgm:prSet/>
      <dgm:spPr/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Establish MSSNY as a major force and thought leader both in New York and nationally, through a proactive agenda combined with effective use of increased membership and non-dues funding.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9E3DE37-1E2A-4D35-B0CB-DC569DF1A884}" type="parTrans" cxnId="{B93FAE05-DB0A-4CBE-A013-1303A2B6D562}">
      <dgm:prSet/>
      <dgm:spPr/>
      <dgm:t>
        <a:bodyPr/>
        <a:lstStyle/>
        <a:p>
          <a:endParaRPr lang="en-US"/>
        </a:p>
      </dgm:t>
    </dgm:pt>
    <dgm:pt modelId="{0DF0B3D2-29DE-4543-AB0C-695935CF5E1E}" type="sibTrans" cxnId="{B93FAE05-DB0A-4CBE-A013-1303A2B6D562}">
      <dgm:prSet/>
      <dgm:spPr/>
      <dgm:t>
        <a:bodyPr/>
        <a:lstStyle/>
        <a:p>
          <a:endParaRPr lang="en-US"/>
        </a:p>
      </dgm:t>
    </dgm:pt>
    <dgm:pt modelId="{D8D1ABB0-130C-4CA5-86C6-A97BF150EBA2}" type="pres">
      <dgm:prSet presAssocID="{E62F35EC-DEA2-4C4E-9266-A1A552748BA2}" presName="linear" presStyleCnt="0">
        <dgm:presLayoutVars>
          <dgm:animLvl val="lvl"/>
          <dgm:resizeHandles val="exact"/>
        </dgm:presLayoutVars>
      </dgm:prSet>
      <dgm:spPr/>
    </dgm:pt>
    <dgm:pt modelId="{4CDCED3E-D027-4D10-B932-7F6EE47F9DF3}" type="pres">
      <dgm:prSet presAssocID="{9F3D839B-FA57-4ABB-AC39-90AF7859BC8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49023E9-4988-4156-9A6D-575509BF356E}" type="pres">
      <dgm:prSet presAssocID="{8FAD695C-C576-4F00-B07E-1F6AE367ACF9}" presName="spacer" presStyleCnt="0"/>
      <dgm:spPr/>
    </dgm:pt>
    <dgm:pt modelId="{08DF3ECB-2E2E-4BD0-A16F-282DD34459E7}" type="pres">
      <dgm:prSet presAssocID="{6333C10F-C774-4243-A299-6745EB7F0A3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93FAE05-DB0A-4CBE-A013-1303A2B6D562}" srcId="{E62F35EC-DEA2-4C4E-9266-A1A552748BA2}" destId="{6333C10F-C774-4243-A299-6745EB7F0A3A}" srcOrd="1" destOrd="0" parTransId="{B9E3DE37-1E2A-4D35-B0CB-DC569DF1A884}" sibTransId="{0DF0B3D2-29DE-4543-AB0C-695935CF5E1E}"/>
    <dgm:cxn modelId="{7943E518-321A-41D2-AF51-D880809C279E}" type="presOf" srcId="{9F3D839B-FA57-4ABB-AC39-90AF7859BC8C}" destId="{4CDCED3E-D027-4D10-B932-7F6EE47F9DF3}" srcOrd="0" destOrd="0" presId="urn:microsoft.com/office/officeart/2005/8/layout/vList2"/>
    <dgm:cxn modelId="{0732A974-D0C4-40A0-865B-65CFC6F4A9F3}" type="presOf" srcId="{E62F35EC-DEA2-4C4E-9266-A1A552748BA2}" destId="{D8D1ABB0-130C-4CA5-86C6-A97BF150EBA2}" srcOrd="0" destOrd="0" presId="urn:microsoft.com/office/officeart/2005/8/layout/vList2"/>
    <dgm:cxn modelId="{B4563F96-8291-468B-9494-45FA4793EEBC}" srcId="{E62F35EC-DEA2-4C4E-9266-A1A552748BA2}" destId="{9F3D839B-FA57-4ABB-AC39-90AF7859BC8C}" srcOrd="0" destOrd="0" parTransId="{E4225C75-3169-4DCD-8ECE-08F063EFED90}" sibTransId="{8FAD695C-C576-4F00-B07E-1F6AE367ACF9}"/>
    <dgm:cxn modelId="{B1C517AD-CC94-435B-8604-5C14C63BEF5C}" type="presOf" srcId="{6333C10F-C774-4243-A299-6745EB7F0A3A}" destId="{08DF3ECB-2E2E-4BD0-A16F-282DD34459E7}" srcOrd="0" destOrd="0" presId="urn:microsoft.com/office/officeart/2005/8/layout/vList2"/>
    <dgm:cxn modelId="{30DB4C11-3C1D-4BB0-B288-1595CFBEED66}" type="presParOf" srcId="{D8D1ABB0-130C-4CA5-86C6-A97BF150EBA2}" destId="{4CDCED3E-D027-4D10-B932-7F6EE47F9DF3}" srcOrd="0" destOrd="0" presId="urn:microsoft.com/office/officeart/2005/8/layout/vList2"/>
    <dgm:cxn modelId="{33A00AE3-1EE8-43D4-A15E-512FF0F6EF14}" type="presParOf" srcId="{D8D1ABB0-130C-4CA5-86C6-A97BF150EBA2}" destId="{E49023E9-4988-4156-9A6D-575509BF356E}" srcOrd="1" destOrd="0" presId="urn:microsoft.com/office/officeart/2005/8/layout/vList2"/>
    <dgm:cxn modelId="{F730A0E3-36E7-41B5-B5DF-B411C3CE2EA5}" type="presParOf" srcId="{D8D1ABB0-130C-4CA5-86C6-A97BF150EBA2}" destId="{08DF3ECB-2E2E-4BD0-A16F-282DD34459E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B58AC6-F021-4DFC-8EAD-172E9A266A3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9223A8-687C-4C9D-A3A9-C3642231DB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1" dirty="0">
              <a:latin typeface="Corbel" panose="020B0503020204020204" pitchFamily="34" charset="0"/>
            </a:rPr>
            <a:t>Increase Membership</a:t>
          </a:r>
        </a:p>
      </dgm:t>
    </dgm:pt>
    <dgm:pt modelId="{DF9C6054-5582-4562-9ED9-1292F630910C}" type="parTrans" cxnId="{593AAAB0-7B5F-42F2-9745-DE04EAAB21EF}">
      <dgm:prSet/>
      <dgm:spPr/>
      <dgm:t>
        <a:bodyPr/>
        <a:lstStyle/>
        <a:p>
          <a:endParaRPr lang="en-US"/>
        </a:p>
      </dgm:t>
    </dgm:pt>
    <dgm:pt modelId="{85410BAB-52C1-4C48-8028-74C71AC7CF07}" type="sibTrans" cxnId="{593AAAB0-7B5F-42F2-9745-DE04EAAB21E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9670F96-DA3E-46AD-822E-D9857EB9B3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1" dirty="0">
              <a:latin typeface="Corbel" panose="020B0503020204020204" pitchFamily="34" charset="0"/>
            </a:rPr>
            <a:t>Grow Non-Dues Revenue</a:t>
          </a:r>
        </a:p>
      </dgm:t>
    </dgm:pt>
    <dgm:pt modelId="{42E4F3BF-E611-4B5B-A345-5972810EBD01}" type="parTrans" cxnId="{46A34289-6EEA-4E8A-9CEC-BCB38B5BA396}">
      <dgm:prSet/>
      <dgm:spPr/>
      <dgm:t>
        <a:bodyPr/>
        <a:lstStyle/>
        <a:p>
          <a:endParaRPr lang="en-US"/>
        </a:p>
      </dgm:t>
    </dgm:pt>
    <dgm:pt modelId="{C169C86C-BCB2-4350-9E22-F5AA567AAED5}" type="sibTrans" cxnId="{46A34289-6EEA-4E8A-9CEC-BCB38B5BA39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AA791B2-5BA8-45D9-A62F-8EF063F5E6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1" dirty="0">
              <a:latin typeface="Corbel" panose="020B0503020204020204" pitchFamily="34" charset="0"/>
            </a:rPr>
            <a:t>Reduce Unnecessary Expenses</a:t>
          </a:r>
        </a:p>
      </dgm:t>
    </dgm:pt>
    <dgm:pt modelId="{068AEA4B-0D25-4866-A6E7-CFD07EA35103}" type="parTrans" cxnId="{C54B274A-987E-4B6E-A90C-7FE31080C31D}">
      <dgm:prSet/>
      <dgm:spPr/>
      <dgm:t>
        <a:bodyPr/>
        <a:lstStyle/>
        <a:p>
          <a:endParaRPr lang="en-US"/>
        </a:p>
      </dgm:t>
    </dgm:pt>
    <dgm:pt modelId="{5DCD5E68-BA6E-44B3-8AAF-8758437047AC}" type="sibTrans" cxnId="{C54B274A-987E-4B6E-A90C-7FE31080C31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CD63309-0581-415B-9DE8-D5F2F549DD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b="1" dirty="0">
              <a:latin typeface="Corbel" panose="020B0503020204020204" pitchFamily="34" charset="0"/>
            </a:rPr>
            <a:t>Enhance + Advocate a Proactive Agenda</a:t>
          </a:r>
        </a:p>
      </dgm:t>
    </dgm:pt>
    <dgm:pt modelId="{14136AD0-91D5-4FEE-AB35-E86A96241549}" type="parTrans" cxnId="{20CC906B-32EB-4899-BC23-7F6E3259A383}">
      <dgm:prSet/>
      <dgm:spPr/>
      <dgm:t>
        <a:bodyPr/>
        <a:lstStyle/>
        <a:p>
          <a:endParaRPr lang="en-US"/>
        </a:p>
      </dgm:t>
    </dgm:pt>
    <dgm:pt modelId="{E8C8F884-3A4F-4B1F-A340-E7A97922CBA0}" type="sibTrans" cxnId="{20CC906B-32EB-4899-BC23-7F6E3259A383}">
      <dgm:prSet/>
      <dgm:spPr/>
      <dgm:t>
        <a:bodyPr/>
        <a:lstStyle/>
        <a:p>
          <a:endParaRPr lang="en-US"/>
        </a:p>
      </dgm:t>
    </dgm:pt>
    <dgm:pt modelId="{519FD30B-F4E6-43B3-879B-1ED8408B7F61}" type="pres">
      <dgm:prSet presAssocID="{2FB58AC6-F021-4DFC-8EAD-172E9A266A33}" presName="root" presStyleCnt="0">
        <dgm:presLayoutVars>
          <dgm:dir/>
          <dgm:resizeHandles val="exact"/>
        </dgm:presLayoutVars>
      </dgm:prSet>
      <dgm:spPr/>
    </dgm:pt>
    <dgm:pt modelId="{A7FF6387-173B-42AD-8FB6-BF6734DEC935}" type="pres">
      <dgm:prSet presAssocID="{2FB58AC6-F021-4DFC-8EAD-172E9A266A33}" presName="container" presStyleCnt="0">
        <dgm:presLayoutVars>
          <dgm:dir/>
          <dgm:resizeHandles val="exact"/>
        </dgm:presLayoutVars>
      </dgm:prSet>
      <dgm:spPr/>
    </dgm:pt>
    <dgm:pt modelId="{4A415656-55FD-4576-91D1-446E88DEDBA0}" type="pres">
      <dgm:prSet presAssocID="{719223A8-687C-4C9D-A3A9-C3642231DBB5}" presName="compNode" presStyleCnt="0"/>
      <dgm:spPr/>
    </dgm:pt>
    <dgm:pt modelId="{8D068A8B-626E-4B81-8F58-0C8A71D10786}" type="pres">
      <dgm:prSet presAssocID="{719223A8-687C-4C9D-A3A9-C3642231DBB5}" presName="iconBgRect" presStyleLbl="bgShp" presStyleIdx="0" presStyleCnt="4"/>
      <dgm:spPr/>
    </dgm:pt>
    <dgm:pt modelId="{A2BDC82C-1948-41CF-89F4-D5F385E3F652}" type="pres">
      <dgm:prSet presAssocID="{719223A8-687C-4C9D-A3A9-C3642231DBB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9DCF3D7-D558-4E3E-AF7F-48002B78159F}" type="pres">
      <dgm:prSet presAssocID="{719223A8-687C-4C9D-A3A9-C3642231DBB5}" presName="spaceRect" presStyleCnt="0"/>
      <dgm:spPr/>
    </dgm:pt>
    <dgm:pt modelId="{4450B92D-E0C6-4485-9CC8-DF935DA2EF90}" type="pres">
      <dgm:prSet presAssocID="{719223A8-687C-4C9D-A3A9-C3642231DBB5}" presName="textRect" presStyleLbl="revTx" presStyleIdx="0" presStyleCnt="4">
        <dgm:presLayoutVars>
          <dgm:chMax val="1"/>
          <dgm:chPref val="1"/>
        </dgm:presLayoutVars>
      </dgm:prSet>
      <dgm:spPr/>
    </dgm:pt>
    <dgm:pt modelId="{B85616A8-885C-4636-AD68-79CBF9C3B211}" type="pres">
      <dgm:prSet presAssocID="{85410BAB-52C1-4C48-8028-74C71AC7CF07}" presName="sibTrans" presStyleLbl="sibTrans2D1" presStyleIdx="0" presStyleCnt="0"/>
      <dgm:spPr/>
    </dgm:pt>
    <dgm:pt modelId="{1158E2B0-8C97-44E5-AFF3-82CDE5A9D7BF}" type="pres">
      <dgm:prSet presAssocID="{09670F96-DA3E-46AD-822E-D9857EB9B3BA}" presName="compNode" presStyleCnt="0"/>
      <dgm:spPr/>
    </dgm:pt>
    <dgm:pt modelId="{844DA8AF-D362-48C1-BEDB-E999A353EF9D}" type="pres">
      <dgm:prSet presAssocID="{09670F96-DA3E-46AD-822E-D9857EB9B3BA}" presName="iconBgRect" presStyleLbl="bgShp" presStyleIdx="1" presStyleCnt="4"/>
      <dgm:spPr/>
    </dgm:pt>
    <dgm:pt modelId="{E33E51C0-7B29-46A7-B524-68227C3A5CDB}" type="pres">
      <dgm:prSet presAssocID="{09670F96-DA3E-46AD-822E-D9857EB9B3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86C251C-E589-4EA0-BDE8-D8D30956C98F}" type="pres">
      <dgm:prSet presAssocID="{09670F96-DA3E-46AD-822E-D9857EB9B3BA}" presName="spaceRect" presStyleCnt="0"/>
      <dgm:spPr/>
    </dgm:pt>
    <dgm:pt modelId="{D14D08B0-9BF9-4D76-93FA-6C09973F8B4F}" type="pres">
      <dgm:prSet presAssocID="{09670F96-DA3E-46AD-822E-D9857EB9B3BA}" presName="textRect" presStyleLbl="revTx" presStyleIdx="1" presStyleCnt="4">
        <dgm:presLayoutVars>
          <dgm:chMax val="1"/>
          <dgm:chPref val="1"/>
        </dgm:presLayoutVars>
      </dgm:prSet>
      <dgm:spPr/>
    </dgm:pt>
    <dgm:pt modelId="{AA9D567E-468B-4D0A-B6CE-1C1EB5FFA1DD}" type="pres">
      <dgm:prSet presAssocID="{C169C86C-BCB2-4350-9E22-F5AA567AAED5}" presName="sibTrans" presStyleLbl="sibTrans2D1" presStyleIdx="0" presStyleCnt="0"/>
      <dgm:spPr/>
    </dgm:pt>
    <dgm:pt modelId="{094CB545-604E-4F09-99B0-6FDD7C322D92}" type="pres">
      <dgm:prSet presAssocID="{9AA791B2-5BA8-45D9-A62F-8EF063F5E662}" presName="compNode" presStyleCnt="0"/>
      <dgm:spPr/>
    </dgm:pt>
    <dgm:pt modelId="{5038ABC9-7EFE-4CC8-BBBF-4F592521CF48}" type="pres">
      <dgm:prSet presAssocID="{9AA791B2-5BA8-45D9-A62F-8EF063F5E662}" presName="iconBgRect" presStyleLbl="bgShp" presStyleIdx="2" presStyleCnt="4"/>
      <dgm:spPr/>
    </dgm:pt>
    <dgm:pt modelId="{8B83F91B-01D6-43D4-B4BF-9BE39A0A6943}" type="pres">
      <dgm:prSet presAssocID="{9AA791B2-5BA8-45D9-A62F-8EF063F5E66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501DA10E-9254-4124-A51E-E4A78EEE7145}" type="pres">
      <dgm:prSet presAssocID="{9AA791B2-5BA8-45D9-A62F-8EF063F5E662}" presName="spaceRect" presStyleCnt="0"/>
      <dgm:spPr/>
    </dgm:pt>
    <dgm:pt modelId="{4F5771CE-5EF3-43DE-BEB7-DA5E4AD8DCD5}" type="pres">
      <dgm:prSet presAssocID="{9AA791B2-5BA8-45D9-A62F-8EF063F5E662}" presName="textRect" presStyleLbl="revTx" presStyleIdx="2" presStyleCnt="4">
        <dgm:presLayoutVars>
          <dgm:chMax val="1"/>
          <dgm:chPref val="1"/>
        </dgm:presLayoutVars>
      </dgm:prSet>
      <dgm:spPr/>
    </dgm:pt>
    <dgm:pt modelId="{C2A20F2A-5B59-4003-92A6-266F49CD473E}" type="pres">
      <dgm:prSet presAssocID="{5DCD5E68-BA6E-44B3-8AAF-8758437047AC}" presName="sibTrans" presStyleLbl="sibTrans2D1" presStyleIdx="0" presStyleCnt="0"/>
      <dgm:spPr/>
    </dgm:pt>
    <dgm:pt modelId="{CD9C1615-E0EC-48CB-AD8A-F9CA3EE4BE45}" type="pres">
      <dgm:prSet presAssocID="{FCD63309-0581-415B-9DE8-D5F2F549DDFB}" presName="compNode" presStyleCnt="0"/>
      <dgm:spPr/>
    </dgm:pt>
    <dgm:pt modelId="{88F89AC6-8F9A-473A-9E7B-F1845EF0B83B}" type="pres">
      <dgm:prSet presAssocID="{FCD63309-0581-415B-9DE8-D5F2F549DDFB}" presName="iconBgRect" presStyleLbl="bgShp" presStyleIdx="3" presStyleCnt="4"/>
      <dgm:spPr/>
    </dgm:pt>
    <dgm:pt modelId="{3F27EA7E-FCE4-4D28-9D93-1AE9FC031089}" type="pres">
      <dgm:prSet presAssocID="{FCD63309-0581-415B-9DE8-D5F2F549DDF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B0F90D0-E590-443D-ADB3-953E54337A81}" type="pres">
      <dgm:prSet presAssocID="{FCD63309-0581-415B-9DE8-D5F2F549DDFB}" presName="spaceRect" presStyleCnt="0"/>
      <dgm:spPr/>
    </dgm:pt>
    <dgm:pt modelId="{2004EC1A-0A11-4444-B043-3C9524EED8EE}" type="pres">
      <dgm:prSet presAssocID="{FCD63309-0581-415B-9DE8-D5F2F549DDF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71A9F1E-9501-4E54-912B-8112DB523E3C}" type="presOf" srcId="{85410BAB-52C1-4C48-8028-74C71AC7CF07}" destId="{B85616A8-885C-4636-AD68-79CBF9C3B211}" srcOrd="0" destOrd="0" presId="urn:microsoft.com/office/officeart/2018/2/layout/IconCircleList"/>
    <dgm:cxn modelId="{5E912D65-1231-43B1-907D-B0F52AB4846C}" type="presOf" srcId="{FCD63309-0581-415B-9DE8-D5F2F549DDFB}" destId="{2004EC1A-0A11-4444-B043-3C9524EED8EE}" srcOrd="0" destOrd="0" presId="urn:microsoft.com/office/officeart/2018/2/layout/IconCircleList"/>
    <dgm:cxn modelId="{C54B274A-987E-4B6E-A90C-7FE31080C31D}" srcId="{2FB58AC6-F021-4DFC-8EAD-172E9A266A33}" destId="{9AA791B2-5BA8-45D9-A62F-8EF063F5E662}" srcOrd="2" destOrd="0" parTransId="{068AEA4B-0D25-4866-A6E7-CFD07EA35103}" sibTransId="{5DCD5E68-BA6E-44B3-8AAF-8758437047AC}"/>
    <dgm:cxn modelId="{20CC906B-32EB-4899-BC23-7F6E3259A383}" srcId="{2FB58AC6-F021-4DFC-8EAD-172E9A266A33}" destId="{FCD63309-0581-415B-9DE8-D5F2F549DDFB}" srcOrd="3" destOrd="0" parTransId="{14136AD0-91D5-4FEE-AB35-E86A96241549}" sibTransId="{E8C8F884-3A4F-4B1F-A340-E7A97922CBA0}"/>
    <dgm:cxn modelId="{EEC04950-764B-4409-AAEE-9A0678211F50}" type="presOf" srcId="{719223A8-687C-4C9D-A3A9-C3642231DBB5}" destId="{4450B92D-E0C6-4485-9CC8-DF935DA2EF90}" srcOrd="0" destOrd="0" presId="urn:microsoft.com/office/officeart/2018/2/layout/IconCircleList"/>
    <dgm:cxn modelId="{FCAECF53-CB71-4B1C-8061-D93127C8DB72}" type="presOf" srcId="{09670F96-DA3E-46AD-822E-D9857EB9B3BA}" destId="{D14D08B0-9BF9-4D76-93FA-6C09973F8B4F}" srcOrd="0" destOrd="0" presId="urn:microsoft.com/office/officeart/2018/2/layout/IconCircleList"/>
    <dgm:cxn modelId="{91349A76-9630-4D03-9CDE-2691A4EF101B}" type="presOf" srcId="{5DCD5E68-BA6E-44B3-8AAF-8758437047AC}" destId="{C2A20F2A-5B59-4003-92A6-266F49CD473E}" srcOrd="0" destOrd="0" presId="urn:microsoft.com/office/officeart/2018/2/layout/IconCircleList"/>
    <dgm:cxn modelId="{A2C9B37E-67F8-4393-8B11-ACF974045043}" type="presOf" srcId="{C169C86C-BCB2-4350-9E22-F5AA567AAED5}" destId="{AA9D567E-468B-4D0A-B6CE-1C1EB5FFA1DD}" srcOrd="0" destOrd="0" presId="urn:microsoft.com/office/officeart/2018/2/layout/IconCircleList"/>
    <dgm:cxn modelId="{46A34289-6EEA-4E8A-9CEC-BCB38B5BA396}" srcId="{2FB58AC6-F021-4DFC-8EAD-172E9A266A33}" destId="{09670F96-DA3E-46AD-822E-D9857EB9B3BA}" srcOrd="1" destOrd="0" parTransId="{42E4F3BF-E611-4B5B-A345-5972810EBD01}" sibTransId="{C169C86C-BCB2-4350-9E22-F5AA567AAED5}"/>
    <dgm:cxn modelId="{593AAAB0-7B5F-42F2-9745-DE04EAAB21EF}" srcId="{2FB58AC6-F021-4DFC-8EAD-172E9A266A33}" destId="{719223A8-687C-4C9D-A3A9-C3642231DBB5}" srcOrd="0" destOrd="0" parTransId="{DF9C6054-5582-4562-9ED9-1292F630910C}" sibTransId="{85410BAB-52C1-4C48-8028-74C71AC7CF07}"/>
    <dgm:cxn modelId="{BC7B74C3-DB9E-4377-9DB3-ED699C33E97D}" type="presOf" srcId="{9AA791B2-5BA8-45D9-A62F-8EF063F5E662}" destId="{4F5771CE-5EF3-43DE-BEB7-DA5E4AD8DCD5}" srcOrd="0" destOrd="0" presId="urn:microsoft.com/office/officeart/2018/2/layout/IconCircleList"/>
    <dgm:cxn modelId="{D42967D4-4615-4436-B46A-ABA78CE2C880}" type="presOf" srcId="{2FB58AC6-F021-4DFC-8EAD-172E9A266A33}" destId="{519FD30B-F4E6-43B3-879B-1ED8408B7F61}" srcOrd="0" destOrd="0" presId="urn:microsoft.com/office/officeart/2018/2/layout/IconCircleList"/>
    <dgm:cxn modelId="{6FF82B49-87D3-4347-9755-F70A7F6BA25C}" type="presParOf" srcId="{519FD30B-F4E6-43B3-879B-1ED8408B7F61}" destId="{A7FF6387-173B-42AD-8FB6-BF6734DEC935}" srcOrd="0" destOrd="0" presId="urn:microsoft.com/office/officeart/2018/2/layout/IconCircleList"/>
    <dgm:cxn modelId="{29D5A30C-461C-4AEA-927B-1131FA9C38BE}" type="presParOf" srcId="{A7FF6387-173B-42AD-8FB6-BF6734DEC935}" destId="{4A415656-55FD-4576-91D1-446E88DEDBA0}" srcOrd="0" destOrd="0" presId="urn:microsoft.com/office/officeart/2018/2/layout/IconCircleList"/>
    <dgm:cxn modelId="{5F0550EE-5CFA-4922-A982-805AA4DBF3F7}" type="presParOf" srcId="{4A415656-55FD-4576-91D1-446E88DEDBA0}" destId="{8D068A8B-626E-4B81-8F58-0C8A71D10786}" srcOrd="0" destOrd="0" presId="urn:microsoft.com/office/officeart/2018/2/layout/IconCircleList"/>
    <dgm:cxn modelId="{776A1D32-7B38-4FE8-BD16-42E99A0583B7}" type="presParOf" srcId="{4A415656-55FD-4576-91D1-446E88DEDBA0}" destId="{A2BDC82C-1948-41CF-89F4-D5F385E3F652}" srcOrd="1" destOrd="0" presId="urn:microsoft.com/office/officeart/2018/2/layout/IconCircleList"/>
    <dgm:cxn modelId="{99BA5E87-DC93-47D0-8D5F-51870CF99E35}" type="presParOf" srcId="{4A415656-55FD-4576-91D1-446E88DEDBA0}" destId="{29DCF3D7-D558-4E3E-AF7F-48002B78159F}" srcOrd="2" destOrd="0" presId="urn:microsoft.com/office/officeart/2018/2/layout/IconCircleList"/>
    <dgm:cxn modelId="{AAE50B4D-87D7-4167-BE48-3DE09CA0C4C2}" type="presParOf" srcId="{4A415656-55FD-4576-91D1-446E88DEDBA0}" destId="{4450B92D-E0C6-4485-9CC8-DF935DA2EF90}" srcOrd="3" destOrd="0" presId="urn:microsoft.com/office/officeart/2018/2/layout/IconCircleList"/>
    <dgm:cxn modelId="{A7B8E733-13FD-4E44-9CF1-688F56B4BE2B}" type="presParOf" srcId="{A7FF6387-173B-42AD-8FB6-BF6734DEC935}" destId="{B85616A8-885C-4636-AD68-79CBF9C3B211}" srcOrd="1" destOrd="0" presId="urn:microsoft.com/office/officeart/2018/2/layout/IconCircleList"/>
    <dgm:cxn modelId="{D2A698CF-4650-4960-B643-80DB7C9510BF}" type="presParOf" srcId="{A7FF6387-173B-42AD-8FB6-BF6734DEC935}" destId="{1158E2B0-8C97-44E5-AFF3-82CDE5A9D7BF}" srcOrd="2" destOrd="0" presId="urn:microsoft.com/office/officeart/2018/2/layout/IconCircleList"/>
    <dgm:cxn modelId="{3ABD5EED-3A9A-448D-8155-85206504C558}" type="presParOf" srcId="{1158E2B0-8C97-44E5-AFF3-82CDE5A9D7BF}" destId="{844DA8AF-D362-48C1-BEDB-E999A353EF9D}" srcOrd="0" destOrd="0" presId="urn:microsoft.com/office/officeart/2018/2/layout/IconCircleList"/>
    <dgm:cxn modelId="{63452218-3241-462C-909D-4F7C2DA7560A}" type="presParOf" srcId="{1158E2B0-8C97-44E5-AFF3-82CDE5A9D7BF}" destId="{E33E51C0-7B29-46A7-B524-68227C3A5CDB}" srcOrd="1" destOrd="0" presId="urn:microsoft.com/office/officeart/2018/2/layout/IconCircleList"/>
    <dgm:cxn modelId="{E7B251FB-0B41-41A6-B8B1-7249DED32F02}" type="presParOf" srcId="{1158E2B0-8C97-44E5-AFF3-82CDE5A9D7BF}" destId="{C86C251C-E589-4EA0-BDE8-D8D30956C98F}" srcOrd="2" destOrd="0" presId="urn:microsoft.com/office/officeart/2018/2/layout/IconCircleList"/>
    <dgm:cxn modelId="{6CC3E57A-3FA3-4958-AEFC-BF9714C3E0C0}" type="presParOf" srcId="{1158E2B0-8C97-44E5-AFF3-82CDE5A9D7BF}" destId="{D14D08B0-9BF9-4D76-93FA-6C09973F8B4F}" srcOrd="3" destOrd="0" presId="urn:microsoft.com/office/officeart/2018/2/layout/IconCircleList"/>
    <dgm:cxn modelId="{911A159D-E5DA-49FB-A911-AAC5B5741391}" type="presParOf" srcId="{A7FF6387-173B-42AD-8FB6-BF6734DEC935}" destId="{AA9D567E-468B-4D0A-B6CE-1C1EB5FFA1DD}" srcOrd="3" destOrd="0" presId="urn:microsoft.com/office/officeart/2018/2/layout/IconCircleList"/>
    <dgm:cxn modelId="{DCA23730-90EC-429D-B3A3-04EFCA4ED35B}" type="presParOf" srcId="{A7FF6387-173B-42AD-8FB6-BF6734DEC935}" destId="{094CB545-604E-4F09-99B0-6FDD7C322D92}" srcOrd="4" destOrd="0" presId="urn:microsoft.com/office/officeart/2018/2/layout/IconCircleList"/>
    <dgm:cxn modelId="{E94C8DDA-DA8C-4330-B0FE-7DD3E5637A82}" type="presParOf" srcId="{094CB545-604E-4F09-99B0-6FDD7C322D92}" destId="{5038ABC9-7EFE-4CC8-BBBF-4F592521CF48}" srcOrd="0" destOrd="0" presId="urn:microsoft.com/office/officeart/2018/2/layout/IconCircleList"/>
    <dgm:cxn modelId="{7657E3EF-485D-47AF-B44E-D083D29DB319}" type="presParOf" srcId="{094CB545-604E-4F09-99B0-6FDD7C322D92}" destId="{8B83F91B-01D6-43D4-B4BF-9BE39A0A6943}" srcOrd="1" destOrd="0" presId="urn:microsoft.com/office/officeart/2018/2/layout/IconCircleList"/>
    <dgm:cxn modelId="{F832446C-CE7D-46AF-98DA-94321E049F0C}" type="presParOf" srcId="{094CB545-604E-4F09-99B0-6FDD7C322D92}" destId="{501DA10E-9254-4124-A51E-E4A78EEE7145}" srcOrd="2" destOrd="0" presId="urn:microsoft.com/office/officeart/2018/2/layout/IconCircleList"/>
    <dgm:cxn modelId="{2939CCEA-3713-4D97-A8F4-66DC5DC79D0A}" type="presParOf" srcId="{094CB545-604E-4F09-99B0-6FDD7C322D92}" destId="{4F5771CE-5EF3-43DE-BEB7-DA5E4AD8DCD5}" srcOrd="3" destOrd="0" presId="urn:microsoft.com/office/officeart/2018/2/layout/IconCircleList"/>
    <dgm:cxn modelId="{76E6AB04-40A4-436E-A4B5-9C7F719A6590}" type="presParOf" srcId="{A7FF6387-173B-42AD-8FB6-BF6734DEC935}" destId="{C2A20F2A-5B59-4003-92A6-266F49CD473E}" srcOrd="5" destOrd="0" presId="urn:microsoft.com/office/officeart/2018/2/layout/IconCircleList"/>
    <dgm:cxn modelId="{AF75CAE7-D4EA-4F6F-B3C3-295286BE77B9}" type="presParOf" srcId="{A7FF6387-173B-42AD-8FB6-BF6734DEC935}" destId="{CD9C1615-E0EC-48CB-AD8A-F9CA3EE4BE45}" srcOrd="6" destOrd="0" presId="urn:microsoft.com/office/officeart/2018/2/layout/IconCircleList"/>
    <dgm:cxn modelId="{DBBE83D6-39DF-4B00-BE51-E96CA7AE31CA}" type="presParOf" srcId="{CD9C1615-E0EC-48CB-AD8A-F9CA3EE4BE45}" destId="{88F89AC6-8F9A-473A-9E7B-F1845EF0B83B}" srcOrd="0" destOrd="0" presId="urn:microsoft.com/office/officeart/2018/2/layout/IconCircleList"/>
    <dgm:cxn modelId="{487B07A9-9851-44CF-9572-720EF7A67FBA}" type="presParOf" srcId="{CD9C1615-E0EC-48CB-AD8A-F9CA3EE4BE45}" destId="{3F27EA7E-FCE4-4D28-9D93-1AE9FC031089}" srcOrd="1" destOrd="0" presId="urn:microsoft.com/office/officeart/2018/2/layout/IconCircleList"/>
    <dgm:cxn modelId="{4F19842C-CF97-4896-A69D-49D0CA9D08AB}" type="presParOf" srcId="{CD9C1615-E0EC-48CB-AD8A-F9CA3EE4BE45}" destId="{BB0F90D0-E590-443D-ADB3-953E54337A81}" srcOrd="2" destOrd="0" presId="urn:microsoft.com/office/officeart/2018/2/layout/IconCircleList"/>
    <dgm:cxn modelId="{0776EF67-C905-480A-880F-6AA02562944E}" type="presParOf" srcId="{CD9C1615-E0EC-48CB-AD8A-F9CA3EE4BE45}" destId="{2004EC1A-0A11-4444-B043-3C9524EED8E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744828-8635-466C-9B1F-8E9596A633B9}" type="doc">
      <dgm:prSet loTypeId="urn:microsoft.com/office/officeart/2018/2/layout/IconCircleList" loCatId="icon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08D8F4-F5A2-4E9A-BC07-D55B566517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Create Membership Plan</a:t>
          </a:r>
        </a:p>
      </dgm:t>
    </dgm:pt>
    <dgm:pt modelId="{81ECC33E-CAC3-4CDD-8845-5ABA8C3E5EFC}" type="parTrans" cxnId="{C2B62D17-1048-4917-8642-611BB74516C9}">
      <dgm:prSet/>
      <dgm:spPr/>
      <dgm:t>
        <a:bodyPr/>
        <a:lstStyle/>
        <a:p>
          <a:endParaRPr lang="en-US"/>
        </a:p>
      </dgm:t>
    </dgm:pt>
    <dgm:pt modelId="{296CD744-ABB8-40B0-8EC4-622693B0300F}" type="sibTrans" cxnId="{C2B62D17-1048-4917-8642-611BB74516C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5412874-2DBA-4FE7-BE8F-EE674B02C2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Upgrade IT</a:t>
          </a:r>
        </a:p>
      </dgm:t>
    </dgm:pt>
    <dgm:pt modelId="{C123DDE3-AA48-4258-B2D5-882E36FC1A7F}" type="parTrans" cxnId="{3F560887-2348-4448-86A4-B36E208957DF}">
      <dgm:prSet/>
      <dgm:spPr/>
      <dgm:t>
        <a:bodyPr/>
        <a:lstStyle/>
        <a:p>
          <a:endParaRPr lang="en-US"/>
        </a:p>
      </dgm:t>
    </dgm:pt>
    <dgm:pt modelId="{104E9E1B-C5B5-4E0C-A2DA-03003824A763}" type="sibTrans" cxnId="{3F560887-2348-4448-86A4-B36E208957D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0D2722D-9B56-47D1-9A83-2D52E0B5999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Ease Path to Join</a:t>
          </a:r>
        </a:p>
      </dgm:t>
    </dgm:pt>
    <dgm:pt modelId="{AE58866F-B98F-4B5C-8124-219CB26C7B10}" type="parTrans" cxnId="{7DD85197-6623-4D97-9A8B-E04B4537FF97}">
      <dgm:prSet/>
      <dgm:spPr/>
      <dgm:t>
        <a:bodyPr/>
        <a:lstStyle/>
        <a:p>
          <a:endParaRPr lang="en-US"/>
        </a:p>
      </dgm:t>
    </dgm:pt>
    <dgm:pt modelId="{52E0A68F-C650-4EC5-A096-46E02BCE7421}" type="sibTrans" cxnId="{7DD85197-6623-4D97-9A8B-E04B4537FF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574CD91-09C5-4FEB-954F-0B94B5FFD2A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Refine Value Proposition</a:t>
          </a:r>
        </a:p>
      </dgm:t>
    </dgm:pt>
    <dgm:pt modelId="{4260091B-462C-4784-8E56-15E22C31C107}" type="sibTrans" cxnId="{4D8D23B0-0A33-44A7-A9CA-413C62BC664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E1A2920-3326-46E8-929B-4CD54C6891CB}" type="parTrans" cxnId="{4D8D23B0-0A33-44A7-A9CA-413C62BC6642}">
      <dgm:prSet/>
      <dgm:spPr/>
      <dgm:t>
        <a:bodyPr/>
        <a:lstStyle/>
        <a:p>
          <a:endParaRPr lang="en-US"/>
        </a:p>
      </dgm:t>
    </dgm:pt>
    <dgm:pt modelId="{AC0295A9-B5A4-4AF4-A22F-92E31CCD205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Hire/Train  Staff</a:t>
          </a:r>
        </a:p>
      </dgm:t>
    </dgm:pt>
    <dgm:pt modelId="{3513994A-3ED8-4E6E-B329-01BA419C655D}" type="sibTrans" cxnId="{15385D91-0C34-4318-A9B8-179AD2155B7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06D1458-1CA2-47EC-A03C-6A94AF4F6871}" type="parTrans" cxnId="{15385D91-0C34-4318-A9B8-179AD2155B74}">
      <dgm:prSet/>
      <dgm:spPr/>
      <dgm:t>
        <a:bodyPr/>
        <a:lstStyle/>
        <a:p>
          <a:endParaRPr lang="en-US"/>
        </a:p>
      </dgm:t>
    </dgm:pt>
    <dgm:pt modelId="{596526A6-51E2-4FB8-8BFB-5BCE9FDD66F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Improve County Involvement</a:t>
          </a:r>
        </a:p>
      </dgm:t>
    </dgm:pt>
    <dgm:pt modelId="{62B79F3B-536E-425F-9A2B-583F12CEED2F}" type="sibTrans" cxnId="{3E53C353-2043-4956-A7D6-AC0C18151132}">
      <dgm:prSet/>
      <dgm:spPr/>
      <dgm:t>
        <a:bodyPr/>
        <a:lstStyle/>
        <a:p>
          <a:endParaRPr lang="en-US"/>
        </a:p>
      </dgm:t>
    </dgm:pt>
    <dgm:pt modelId="{81F71651-6A05-47CB-811D-65BDF7B266D8}" type="parTrans" cxnId="{3E53C353-2043-4956-A7D6-AC0C18151132}">
      <dgm:prSet/>
      <dgm:spPr/>
      <dgm:t>
        <a:bodyPr/>
        <a:lstStyle/>
        <a:p>
          <a:endParaRPr lang="en-US"/>
        </a:p>
      </dgm:t>
    </dgm:pt>
    <dgm:pt modelId="{A166A3C6-289B-451F-806F-CE2C9B9F24CC}" type="pres">
      <dgm:prSet presAssocID="{5B744828-8635-466C-9B1F-8E9596A633B9}" presName="root" presStyleCnt="0">
        <dgm:presLayoutVars>
          <dgm:dir/>
          <dgm:resizeHandles val="exact"/>
        </dgm:presLayoutVars>
      </dgm:prSet>
      <dgm:spPr/>
    </dgm:pt>
    <dgm:pt modelId="{426DAE01-1AA9-4F00-8A6E-9087AABFDD12}" type="pres">
      <dgm:prSet presAssocID="{5B744828-8635-466C-9B1F-8E9596A633B9}" presName="container" presStyleCnt="0">
        <dgm:presLayoutVars>
          <dgm:dir/>
          <dgm:resizeHandles val="exact"/>
        </dgm:presLayoutVars>
      </dgm:prSet>
      <dgm:spPr/>
    </dgm:pt>
    <dgm:pt modelId="{BA6561F4-E7F4-4C53-9A42-A77860B6322B}" type="pres">
      <dgm:prSet presAssocID="{E308D8F4-F5A2-4E9A-BC07-D55B5665176B}" presName="compNode" presStyleCnt="0"/>
      <dgm:spPr/>
    </dgm:pt>
    <dgm:pt modelId="{D4E3E14A-1865-40C1-8F31-B066204BEFE4}" type="pres">
      <dgm:prSet presAssocID="{E308D8F4-F5A2-4E9A-BC07-D55B5665176B}" presName="iconBgRect" presStyleLbl="bgShp" presStyleIdx="0" presStyleCnt="6"/>
      <dgm:spPr/>
    </dgm:pt>
    <dgm:pt modelId="{015D6EC3-6474-4548-9FCB-B5DFA7833641}" type="pres">
      <dgm:prSet presAssocID="{E308D8F4-F5A2-4E9A-BC07-D55B5665176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F9E8C75-E6FC-43C8-BE28-CF88505BD3BF}" type="pres">
      <dgm:prSet presAssocID="{E308D8F4-F5A2-4E9A-BC07-D55B5665176B}" presName="spaceRect" presStyleCnt="0"/>
      <dgm:spPr/>
    </dgm:pt>
    <dgm:pt modelId="{E5E917F2-7A40-454D-AF45-8A026A525B15}" type="pres">
      <dgm:prSet presAssocID="{E308D8F4-F5A2-4E9A-BC07-D55B5665176B}" presName="textRect" presStyleLbl="revTx" presStyleIdx="0" presStyleCnt="6">
        <dgm:presLayoutVars>
          <dgm:chMax val="1"/>
          <dgm:chPref val="1"/>
        </dgm:presLayoutVars>
      </dgm:prSet>
      <dgm:spPr/>
    </dgm:pt>
    <dgm:pt modelId="{3CF5DF70-7B23-4D87-B54B-83BD1F2A9AC0}" type="pres">
      <dgm:prSet presAssocID="{296CD744-ABB8-40B0-8EC4-622693B0300F}" presName="sibTrans" presStyleLbl="sibTrans2D1" presStyleIdx="0" presStyleCnt="0"/>
      <dgm:spPr/>
    </dgm:pt>
    <dgm:pt modelId="{56EB7123-4EDF-4590-935A-20DF2B9D4EFC}" type="pres">
      <dgm:prSet presAssocID="{05412874-2DBA-4FE7-BE8F-EE674B02C249}" presName="compNode" presStyleCnt="0"/>
      <dgm:spPr/>
    </dgm:pt>
    <dgm:pt modelId="{35C71D45-AC98-4546-AAB6-F32AE3E47CCD}" type="pres">
      <dgm:prSet presAssocID="{05412874-2DBA-4FE7-BE8F-EE674B02C249}" presName="iconBgRect" presStyleLbl="bgShp" presStyleIdx="1" presStyleCnt="6"/>
      <dgm:spPr/>
    </dgm:pt>
    <dgm:pt modelId="{487A89D1-A209-428D-9ADA-FB0E1F25451A}" type="pres">
      <dgm:prSet presAssocID="{05412874-2DBA-4FE7-BE8F-EE674B02C24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ngle gear"/>
        </a:ext>
      </dgm:extLst>
    </dgm:pt>
    <dgm:pt modelId="{9D064878-5C7C-4A04-B487-7FA27ECDE6CA}" type="pres">
      <dgm:prSet presAssocID="{05412874-2DBA-4FE7-BE8F-EE674B02C249}" presName="spaceRect" presStyleCnt="0"/>
      <dgm:spPr/>
    </dgm:pt>
    <dgm:pt modelId="{38A67181-4FBA-4536-B2A2-B1281FB18643}" type="pres">
      <dgm:prSet presAssocID="{05412874-2DBA-4FE7-BE8F-EE674B02C249}" presName="textRect" presStyleLbl="revTx" presStyleIdx="1" presStyleCnt="6">
        <dgm:presLayoutVars>
          <dgm:chMax val="1"/>
          <dgm:chPref val="1"/>
        </dgm:presLayoutVars>
      </dgm:prSet>
      <dgm:spPr/>
    </dgm:pt>
    <dgm:pt modelId="{17292599-DBA7-471B-B375-EB63BAB4A4F1}" type="pres">
      <dgm:prSet presAssocID="{104E9E1B-C5B5-4E0C-A2DA-03003824A763}" presName="sibTrans" presStyleLbl="sibTrans2D1" presStyleIdx="0" presStyleCnt="0"/>
      <dgm:spPr/>
    </dgm:pt>
    <dgm:pt modelId="{DECB4B8D-65BE-472C-B6CE-5506E90FBE82}" type="pres">
      <dgm:prSet presAssocID="{F0D2722D-9B56-47D1-9A83-2D52E0B5999C}" presName="compNode" presStyleCnt="0"/>
      <dgm:spPr/>
    </dgm:pt>
    <dgm:pt modelId="{4EF350B6-56C5-4337-8C35-BCD7DF5903C2}" type="pres">
      <dgm:prSet presAssocID="{F0D2722D-9B56-47D1-9A83-2D52E0B5999C}" presName="iconBgRect" presStyleLbl="bgShp" presStyleIdx="2" presStyleCnt="6"/>
      <dgm:spPr/>
    </dgm:pt>
    <dgm:pt modelId="{7D1D09C2-8AFE-478E-920E-BB3E4329ED07}" type="pres">
      <dgm:prSet presAssocID="{F0D2722D-9B56-47D1-9A83-2D52E0B5999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33BCAFF-E889-44E7-81BB-FA7276CFCC32}" type="pres">
      <dgm:prSet presAssocID="{F0D2722D-9B56-47D1-9A83-2D52E0B5999C}" presName="spaceRect" presStyleCnt="0"/>
      <dgm:spPr/>
    </dgm:pt>
    <dgm:pt modelId="{DC558EBB-767F-4A5E-A89E-1753039113FE}" type="pres">
      <dgm:prSet presAssocID="{F0D2722D-9B56-47D1-9A83-2D52E0B5999C}" presName="textRect" presStyleLbl="revTx" presStyleIdx="2" presStyleCnt="6">
        <dgm:presLayoutVars>
          <dgm:chMax val="1"/>
          <dgm:chPref val="1"/>
        </dgm:presLayoutVars>
      </dgm:prSet>
      <dgm:spPr/>
    </dgm:pt>
    <dgm:pt modelId="{C7413455-B857-4BC3-B3A2-66A2FE052709}" type="pres">
      <dgm:prSet presAssocID="{52E0A68F-C650-4EC5-A096-46E02BCE7421}" presName="sibTrans" presStyleLbl="sibTrans2D1" presStyleIdx="0" presStyleCnt="0"/>
      <dgm:spPr/>
    </dgm:pt>
    <dgm:pt modelId="{83860873-1095-42A3-84CA-FE61F6A636BE}" type="pres">
      <dgm:prSet presAssocID="{9574CD91-09C5-4FEB-954F-0B94B5FFD2AE}" presName="compNode" presStyleCnt="0"/>
      <dgm:spPr/>
    </dgm:pt>
    <dgm:pt modelId="{716F83F4-1199-453F-9C40-3F9123728E2E}" type="pres">
      <dgm:prSet presAssocID="{9574CD91-09C5-4FEB-954F-0B94B5FFD2AE}" presName="iconBgRect" presStyleLbl="bgShp" presStyleIdx="3" presStyleCnt="6"/>
      <dgm:spPr/>
    </dgm:pt>
    <dgm:pt modelId="{07467181-067C-4807-8458-AC97E201ACAF}" type="pres">
      <dgm:prSet presAssocID="{9574CD91-09C5-4FEB-954F-0B94B5FFD2A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BA9F00D-D325-4BA7-8EF4-685E5A9DDE30}" type="pres">
      <dgm:prSet presAssocID="{9574CD91-09C5-4FEB-954F-0B94B5FFD2AE}" presName="spaceRect" presStyleCnt="0"/>
      <dgm:spPr/>
    </dgm:pt>
    <dgm:pt modelId="{103F2EE6-1AA1-4B25-BFC1-22E586DDED68}" type="pres">
      <dgm:prSet presAssocID="{9574CD91-09C5-4FEB-954F-0B94B5FFD2AE}" presName="textRect" presStyleLbl="revTx" presStyleIdx="3" presStyleCnt="6">
        <dgm:presLayoutVars>
          <dgm:chMax val="1"/>
          <dgm:chPref val="1"/>
        </dgm:presLayoutVars>
      </dgm:prSet>
      <dgm:spPr/>
    </dgm:pt>
    <dgm:pt modelId="{BFE96B3E-7E14-47A4-BD01-0F25BCEDD071}" type="pres">
      <dgm:prSet presAssocID="{4260091B-462C-4784-8E56-15E22C31C107}" presName="sibTrans" presStyleLbl="sibTrans2D1" presStyleIdx="0" presStyleCnt="0"/>
      <dgm:spPr/>
    </dgm:pt>
    <dgm:pt modelId="{45C90F32-01E7-4EF6-937B-13BDC024F915}" type="pres">
      <dgm:prSet presAssocID="{AC0295A9-B5A4-4AF4-A22F-92E31CCD205A}" presName="compNode" presStyleCnt="0"/>
      <dgm:spPr/>
    </dgm:pt>
    <dgm:pt modelId="{B558D1D0-DD13-4307-B191-F3343DB206EF}" type="pres">
      <dgm:prSet presAssocID="{AC0295A9-B5A4-4AF4-A22F-92E31CCD205A}" presName="iconBgRect" presStyleLbl="bgShp" presStyleIdx="4" presStyleCnt="6"/>
      <dgm:spPr/>
    </dgm:pt>
    <dgm:pt modelId="{2848C3C2-3DF2-4B7D-A1E8-A2915EA72FFB}" type="pres">
      <dgm:prSet presAssocID="{AC0295A9-B5A4-4AF4-A22F-92E31CCD205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A1A09881-8DAF-4777-9F67-2658237AAC37}" type="pres">
      <dgm:prSet presAssocID="{AC0295A9-B5A4-4AF4-A22F-92E31CCD205A}" presName="spaceRect" presStyleCnt="0"/>
      <dgm:spPr/>
    </dgm:pt>
    <dgm:pt modelId="{5D9653B5-5142-4763-96D5-9DC10BF7CFD3}" type="pres">
      <dgm:prSet presAssocID="{AC0295A9-B5A4-4AF4-A22F-92E31CCD205A}" presName="textRect" presStyleLbl="revTx" presStyleIdx="4" presStyleCnt="6">
        <dgm:presLayoutVars>
          <dgm:chMax val="1"/>
          <dgm:chPref val="1"/>
        </dgm:presLayoutVars>
      </dgm:prSet>
      <dgm:spPr/>
    </dgm:pt>
    <dgm:pt modelId="{932CCA0B-41AF-4410-AB7E-FDA535CB9E75}" type="pres">
      <dgm:prSet presAssocID="{3513994A-3ED8-4E6E-B329-01BA419C655D}" presName="sibTrans" presStyleLbl="sibTrans2D1" presStyleIdx="0" presStyleCnt="0"/>
      <dgm:spPr/>
    </dgm:pt>
    <dgm:pt modelId="{B25CC6EB-B00B-4D47-A15A-85550061CEE5}" type="pres">
      <dgm:prSet presAssocID="{596526A6-51E2-4FB8-8BFB-5BCE9FDD66F9}" presName="compNode" presStyleCnt="0"/>
      <dgm:spPr/>
    </dgm:pt>
    <dgm:pt modelId="{0BAA6731-428F-4335-944A-6FEF0468814A}" type="pres">
      <dgm:prSet presAssocID="{596526A6-51E2-4FB8-8BFB-5BCE9FDD66F9}" presName="iconBgRect" presStyleLbl="bgShp" presStyleIdx="5" presStyleCnt="6"/>
      <dgm:spPr/>
    </dgm:pt>
    <dgm:pt modelId="{B3BABC73-1200-4267-843F-E911AF97DE5A}" type="pres">
      <dgm:prSet presAssocID="{596526A6-51E2-4FB8-8BFB-5BCE9FDD66F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8B7DC6D-CC67-4304-902C-9CA11BD9D067}" type="pres">
      <dgm:prSet presAssocID="{596526A6-51E2-4FB8-8BFB-5BCE9FDD66F9}" presName="spaceRect" presStyleCnt="0"/>
      <dgm:spPr/>
    </dgm:pt>
    <dgm:pt modelId="{8776B68D-BD1C-4AEB-AF47-A26D0C5BBCF0}" type="pres">
      <dgm:prSet presAssocID="{596526A6-51E2-4FB8-8BFB-5BCE9FDD66F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02C9300-76D6-41B1-9EAE-04BE76A6CA1E}" type="presOf" srcId="{F0D2722D-9B56-47D1-9A83-2D52E0B5999C}" destId="{DC558EBB-767F-4A5E-A89E-1753039113FE}" srcOrd="0" destOrd="0" presId="urn:microsoft.com/office/officeart/2018/2/layout/IconCircleList"/>
    <dgm:cxn modelId="{F62D1A04-1FB0-4DE7-80B1-759ED8FA013D}" type="presOf" srcId="{3513994A-3ED8-4E6E-B329-01BA419C655D}" destId="{932CCA0B-41AF-4410-AB7E-FDA535CB9E75}" srcOrd="0" destOrd="0" presId="urn:microsoft.com/office/officeart/2018/2/layout/IconCircleList"/>
    <dgm:cxn modelId="{DD4B4212-3F4E-46F9-A7B8-6E0DDC93F13F}" type="presOf" srcId="{9574CD91-09C5-4FEB-954F-0B94B5FFD2AE}" destId="{103F2EE6-1AA1-4B25-BFC1-22E586DDED68}" srcOrd="0" destOrd="0" presId="urn:microsoft.com/office/officeart/2018/2/layout/IconCircleList"/>
    <dgm:cxn modelId="{C2B62D17-1048-4917-8642-611BB74516C9}" srcId="{5B744828-8635-466C-9B1F-8E9596A633B9}" destId="{E308D8F4-F5A2-4E9A-BC07-D55B5665176B}" srcOrd="0" destOrd="0" parTransId="{81ECC33E-CAC3-4CDD-8845-5ABA8C3E5EFC}" sibTransId="{296CD744-ABB8-40B0-8EC4-622693B0300F}"/>
    <dgm:cxn modelId="{3CBD5419-872F-4166-9464-6C8F341898CF}" type="presOf" srcId="{296CD744-ABB8-40B0-8EC4-622693B0300F}" destId="{3CF5DF70-7B23-4D87-B54B-83BD1F2A9AC0}" srcOrd="0" destOrd="0" presId="urn:microsoft.com/office/officeart/2018/2/layout/IconCircleList"/>
    <dgm:cxn modelId="{AEBB8C69-E6DF-4CEA-8DD3-FAA59B53E653}" type="presOf" srcId="{4260091B-462C-4784-8E56-15E22C31C107}" destId="{BFE96B3E-7E14-47A4-BD01-0F25BCEDD071}" srcOrd="0" destOrd="0" presId="urn:microsoft.com/office/officeart/2018/2/layout/IconCircleList"/>
    <dgm:cxn modelId="{300EFC70-4EC2-43E7-AC48-C8E7234E5EB5}" type="presOf" srcId="{5B744828-8635-466C-9B1F-8E9596A633B9}" destId="{A166A3C6-289B-451F-806F-CE2C9B9F24CC}" srcOrd="0" destOrd="0" presId="urn:microsoft.com/office/officeart/2018/2/layout/IconCircleList"/>
    <dgm:cxn modelId="{3E53C353-2043-4956-A7D6-AC0C18151132}" srcId="{5B744828-8635-466C-9B1F-8E9596A633B9}" destId="{596526A6-51E2-4FB8-8BFB-5BCE9FDD66F9}" srcOrd="5" destOrd="0" parTransId="{81F71651-6A05-47CB-811D-65BDF7B266D8}" sibTransId="{62B79F3B-536E-425F-9A2B-583F12CEED2F}"/>
    <dgm:cxn modelId="{E2E55080-0F39-40A4-9FA8-2A0B22F85108}" type="presOf" srcId="{52E0A68F-C650-4EC5-A096-46E02BCE7421}" destId="{C7413455-B857-4BC3-B3A2-66A2FE052709}" srcOrd="0" destOrd="0" presId="urn:microsoft.com/office/officeart/2018/2/layout/IconCircleList"/>
    <dgm:cxn modelId="{3F560887-2348-4448-86A4-B36E208957DF}" srcId="{5B744828-8635-466C-9B1F-8E9596A633B9}" destId="{05412874-2DBA-4FE7-BE8F-EE674B02C249}" srcOrd="1" destOrd="0" parTransId="{C123DDE3-AA48-4258-B2D5-882E36FC1A7F}" sibTransId="{104E9E1B-C5B5-4E0C-A2DA-03003824A763}"/>
    <dgm:cxn modelId="{15385D91-0C34-4318-A9B8-179AD2155B74}" srcId="{5B744828-8635-466C-9B1F-8E9596A633B9}" destId="{AC0295A9-B5A4-4AF4-A22F-92E31CCD205A}" srcOrd="4" destOrd="0" parTransId="{B06D1458-1CA2-47EC-A03C-6A94AF4F6871}" sibTransId="{3513994A-3ED8-4E6E-B329-01BA419C655D}"/>
    <dgm:cxn modelId="{7DD85197-6623-4D97-9A8B-E04B4537FF97}" srcId="{5B744828-8635-466C-9B1F-8E9596A633B9}" destId="{F0D2722D-9B56-47D1-9A83-2D52E0B5999C}" srcOrd="2" destOrd="0" parTransId="{AE58866F-B98F-4B5C-8124-219CB26C7B10}" sibTransId="{52E0A68F-C650-4EC5-A096-46E02BCE7421}"/>
    <dgm:cxn modelId="{3E91649D-FE88-4241-B3F5-FDDD2C9E7F48}" type="presOf" srcId="{05412874-2DBA-4FE7-BE8F-EE674B02C249}" destId="{38A67181-4FBA-4536-B2A2-B1281FB18643}" srcOrd="0" destOrd="0" presId="urn:microsoft.com/office/officeart/2018/2/layout/IconCircleList"/>
    <dgm:cxn modelId="{26CC95A4-AC25-4DC3-A5B8-FB3FFAD9C153}" type="presOf" srcId="{E308D8F4-F5A2-4E9A-BC07-D55B5665176B}" destId="{E5E917F2-7A40-454D-AF45-8A026A525B15}" srcOrd="0" destOrd="0" presId="urn:microsoft.com/office/officeart/2018/2/layout/IconCircleList"/>
    <dgm:cxn modelId="{900591A5-6C5E-4414-BF91-5758F9DADEEC}" type="presOf" srcId="{AC0295A9-B5A4-4AF4-A22F-92E31CCD205A}" destId="{5D9653B5-5142-4763-96D5-9DC10BF7CFD3}" srcOrd="0" destOrd="0" presId="urn:microsoft.com/office/officeart/2018/2/layout/IconCircleList"/>
    <dgm:cxn modelId="{4D8D23B0-0A33-44A7-A9CA-413C62BC6642}" srcId="{5B744828-8635-466C-9B1F-8E9596A633B9}" destId="{9574CD91-09C5-4FEB-954F-0B94B5FFD2AE}" srcOrd="3" destOrd="0" parTransId="{BE1A2920-3326-46E8-929B-4CD54C6891CB}" sibTransId="{4260091B-462C-4784-8E56-15E22C31C107}"/>
    <dgm:cxn modelId="{F17160CF-4AA5-4D8D-9234-3D9347332290}" type="presOf" srcId="{596526A6-51E2-4FB8-8BFB-5BCE9FDD66F9}" destId="{8776B68D-BD1C-4AEB-AF47-A26D0C5BBCF0}" srcOrd="0" destOrd="0" presId="urn:microsoft.com/office/officeart/2018/2/layout/IconCircleList"/>
    <dgm:cxn modelId="{8D9E26EF-82FE-4326-B97C-E6F0E010E21A}" type="presOf" srcId="{104E9E1B-C5B5-4E0C-A2DA-03003824A763}" destId="{17292599-DBA7-471B-B375-EB63BAB4A4F1}" srcOrd="0" destOrd="0" presId="urn:microsoft.com/office/officeart/2018/2/layout/IconCircleList"/>
    <dgm:cxn modelId="{9DDAECFD-009B-4496-8EC7-7D8CB5E58E48}" type="presParOf" srcId="{A166A3C6-289B-451F-806F-CE2C9B9F24CC}" destId="{426DAE01-1AA9-4F00-8A6E-9087AABFDD12}" srcOrd="0" destOrd="0" presId="urn:microsoft.com/office/officeart/2018/2/layout/IconCircleList"/>
    <dgm:cxn modelId="{29F4D7E0-ED3A-40D0-B141-FF6855071326}" type="presParOf" srcId="{426DAE01-1AA9-4F00-8A6E-9087AABFDD12}" destId="{BA6561F4-E7F4-4C53-9A42-A77860B6322B}" srcOrd="0" destOrd="0" presId="urn:microsoft.com/office/officeart/2018/2/layout/IconCircleList"/>
    <dgm:cxn modelId="{F85F58B5-A5CC-4D68-96F4-DF80422465BF}" type="presParOf" srcId="{BA6561F4-E7F4-4C53-9A42-A77860B6322B}" destId="{D4E3E14A-1865-40C1-8F31-B066204BEFE4}" srcOrd="0" destOrd="0" presId="urn:microsoft.com/office/officeart/2018/2/layout/IconCircleList"/>
    <dgm:cxn modelId="{10AEFF90-5972-4679-8421-376253E2EC1B}" type="presParOf" srcId="{BA6561F4-E7F4-4C53-9A42-A77860B6322B}" destId="{015D6EC3-6474-4548-9FCB-B5DFA7833641}" srcOrd="1" destOrd="0" presId="urn:microsoft.com/office/officeart/2018/2/layout/IconCircleList"/>
    <dgm:cxn modelId="{D91C4E05-4002-471C-93EE-620E9D9749CF}" type="presParOf" srcId="{BA6561F4-E7F4-4C53-9A42-A77860B6322B}" destId="{6F9E8C75-E6FC-43C8-BE28-CF88505BD3BF}" srcOrd="2" destOrd="0" presId="urn:microsoft.com/office/officeart/2018/2/layout/IconCircleList"/>
    <dgm:cxn modelId="{23BD8A65-278B-41CC-85DC-7BD02E79D139}" type="presParOf" srcId="{BA6561F4-E7F4-4C53-9A42-A77860B6322B}" destId="{E5E917F2-7A40-454D-AF45-8A026A525B15}" srcOrd="3" destOrd="0" presId="urn:microsoft.com/office/officeart/2018/2/layout/IconCircleList"/>
    <dgm:cxn modelId="{AFCD8C32-BE01-46A1-9BAC-26F5CF620528}" type="presParOf" srcId="{426DAE01-1AA9-4F00-8A6E-9087AABFDD12}" destId="{3CF5DF70-7B23-4D87-B54B-83BD1F2A9AC0}" srcOrd="1" destOrd="0" presId="urn:microsoft.com/office/officeart/2018/2/layout/IconCircleList"/>
    <dgm:cxn modelId="{2BFE52FF-1335-47D2-9303-42902A52A3D0}" type="presParOf" srcId="{426DAE01-1AA9-4F00-8A6E-9087AABFDD12}" destId="{56EB7123-4EDF-4590-935A-20DF2B9D4EFC}" srcOrd="2" destOrd="0" presId="urn:microsoft.com/office/officeart/2018/2/layout/IconCircleList"/>
    <dgm:cxn modelId="{A9FC5CE5-9264-47E0-A905-2B347A844BCA}" type="presParOf" srcId="{56EB7123-4EDF-4590-935A-20DF2B9D4EFC}" destId="{35C71D45-AC98-4546-AAB6-F32AE3E47CCD}" srcOrd="0" destOrd="0" presId="urn:microsoft.com/office/officeart/2018/2/layout/IconCircleList"/>
    <dgm:cxn modelId="{DFE9A11D-CC13-4B6D-9125-93CAF5F89A92}" type="presParOf" srcId="{56EB7123-4EDF-4590-935A-20DF2B9D4EFC}" destId="{487A89D1-A209-428D-9ADA-FB0E1F25451A}" srcOrd="1" destOrd="0" presId="urn:microsoft.com/office/officeart/2018/2/layout/IconCircleList"/>
    <dgm:cxn modelId="{7DA1BFE2-9982-4842-B404-DBBA06192B50}" type="presParOf" srcId="{56EB7123-4EDF-4590-935A-20DF2B9D4EFC}" destId="{9D064878-5C7C-4A04-B487-7FA27ECDE6CA}" srcOrd="2" destOrd="0" presId="urn:microsoft.com/office/officeart/2018/2/layout/IconCircleList"/>
    <dgm:cxn modelId="{3113856A-2E19-41BD-82A0-E8E4CEA0640E}" type="presParOf" srcId="{56EB7123-4EDF-4590-935A-20DF2B9D4EFC}" destId="{38A67181-4FBA-4536-B2A2-B1281FB18643}" srcOrd="3" destOrd="0" presId="urn:microsoft.com/office/officeart/2018/2/layout/IconCircleList"/>
    <dgm:cxn modelId="{B41E2D8D-12BC-43D1-B976-6A920A163B6A}" type="presParOf" srcId="{426DAE01-1AA9-4F00-8A6E-9087AABFDD12}" destId="{17292599-DBA7-471B-B375-EB63BAB4A4F1}" srcOrd="3" destOrd="0" presId="urn:microsoft.com/office/officeart/2018/2/layout/IconCircleList"/>
    <dgm:cxn modelId="{4CACBDF4-9FF5-496B-BB2E-972C60B88262}" type="presParOf" srcId="{426DAE01-1AA9-4F00-8A6E-9087AABFDD12}" destId="{DECB4B8D-65BE-472C-B6CE-5506E90FBE82}" srcOrd="4" destOrd="0" presId="urn:microsoft.com/office/officeart/2018/2/layout/IconCircleList"/>
    <dgm:cxn modelId="{6BCEF15F-BE44-4B11-A548-4BB41ED17CCD}" type="presParOf" srcId="{DECB4B8D-65BE-472C-B6CE-5506E90FBE82}" destId="{4EF350B6-56C5-4337-8C35-BCD7DF5903C2}" srcOrd="0" destOrd="0" presId="urn:microsoft.com/office/officeart/2018/2/layout/IconCircleList"/>
    <dgm:cxn modelId="{019D2374-AEE0-4A41-A78F-C23F40A8D8F0}" type="presParOf" srcId="{DECB4B8D-65BE-472C-B6CE-5506E90FBE82}" destId="{7D1D09C2-8AFE-478E-920E-BB3E4329ED07}" srcOrd="1" destOrd="0" presId="urn:microsoft.com/office/officeart/2018/2/layout/IconCircleList"/>
    <dgm:cxn modelId="{44554B89-40AB-4ECF-AEFB-526AFBD4E299}" type="presParOf" srcId="{DECB4B8D-65BE-472C-B6CE-5506E90FBE82}" destId="{F33BCAFF-E889-44E7-81BB-FA7276CFCC32}" srcOrd="2" destOrd="0" presId="urn:microsoft.com/office/officeart/2018/2/layout/IconCircleList"/>
    <dgm:cxn modelId="{F831F3C1-BDFC-44E5-92C7-8AE284882039}" type="presParOf" srcId="{DECB4B8D-65BE-472C-B6CE-5506E90FBE82}" destId="{DC558EBB-767F-4A5E-A89E-1753039113FE}" srcOrd="3" destOrd="0" presId="urn:microsoft.com/office/officeart/2018/2/layout/IconCircleList"/>
    <dgm:cxn modelId="{E71E63D7-3DA9-4D8D-8643-5318A99EB9E1}" type="presParOf" srcId="{426DAE01-1AA9-4F00-8A6E-9087AABFDD12}" destId="{C7413455-B857-4BC3-B3A2-66A2FE052709}" srcOrd="5" destOrd="0" presId="urn:microsoft.com/office/officeart/2018/2/layout/IconCircleList"/>
    <dgm:cxn modelId="{CA34E6F3-A9EF-4539-B66E-612DAB8E94AA}" type="presParOf" srcId="{426DAE01-1AA9-4F00-8A6E-9087AABFDD12}" destId="{83860873-1095-42A3-84CA-FE61F6A636BE}" srcOrd="6" destOrd="0" presId="urn:microsoft.com/office/officeart/2018/2/layout/IconCircleList"/>
    <dgm:cxn modelId="{0329EE2E-E01B-444F-8A22-798A8C68DD6F}" type="presParOf" srcId="{83860873-1095-42A3-84CA-FE61F6A636BE}" destId="{716F83F4-1199-453F-9C40-3F9123728E2E}" srcOrd="0" destOrd="0" presId="urn:microsoft.com/office/officeart/2018/2/layout/IconCircleList"/>
    <dgm:cxn modelId="{4E1D34C4-CA8B-4B91-BD7B-60F6B41262DC}" type="presParOf" srcId="{83860873-1095-42A3-84CA-FE61F6A636BE}" destId="{07467181-067C-4807-8458-AC97E201ACAF}" srcOrd="1" destOrd="0" presId="urn:microsoft.com/office/officeart/2018/2/layout/IconCircleList"/>
    <dgm:cxn modelId="{945E0B51-8153-422A-A4A8-91946F2EB3D7}" type="presParOf" srcId="{83860873-1095-42A3-84CA-FE61F6A636BE}" destId="{5BA9F00D-D325-4BA7-8EF4-685E5A9DDE30}" srcOrd="2" destOrd="0" presId="urn:microsoft.com/office/officeart/2018/2/layout/IconCircleList"/>
    <dgm:cxn modelId="{749A1FEB-6532-4039-9286-EDCCC585F5DE}" type="presParOf" srcId="{83860873-1095-42A3-84CA-FE61F6A636BE}" destId="{103F2EE6-1AA1-4B25-BFC1-22E586DDED68}" srcOrd="3" destOrd="0" presId="urn:microsoft.com/office/officeart/2018/2/layout/IconCircleList"/>
    <dgm:cxn modelId="{95AAB22E-A0C9-4262-97EC-B7F91953B9B8}" type="presParOf" srcId="{426DAE01-1AA9-4F00-8A6E-9087AABFDD12}" destId="{BFE96B3E-7E14-47A4-BD01-0F25BCEDD071}" srcOrd="7" destOrd="0" presId="urn:microsoft.com/office/officeart/2018/2/layout/IconCircleList"/>
    <dgm:cxn modelId="{B4F2B252-B017-4B8D-9A3C-46E6EDDE12C9}" type="presParOf" srcId="{426DAE01-1AA9-4F00-8A6E-9087AABFDD12}" destId="{45C90F32-01E7-4EF6-937B-13BDC024F915}" srcOrd="8" destOrd="0" presId="urn:microsoft.com/office/officeart/2018/2/layout/IconCircleList"/>
    <dgm:cxn modelId="{CF70A226-ECC7-4599-9080-6DF23811E41A}" type="presParOf" srcId="{45C90F32-01E7-4EF6-937B-13BDC024F915}" destId="{B558D1D0-DD13-4307-B191-F3343DB206EF}" srcOrd="0" destOrd="0" presId="urn:microsoft.com/office/officeart/2018/2/layout/IconCircleList"/>
    <dgm:cxn modelId="{43732550-1A36-408B-95F4-A5C371CEEAA9}" type="presParOf" srcId="{45C90F32-01E7-4EF6-937B-13BDC024F915}" destId="{2848C3C2-3DF2-4B7D-A1E8-A2915EA72FFB}" srcOrd="1" destOrd="0" presId="urn:microsoft.com/office/officeart/2018/2/layout/IconCircleList"/>
    <dgm:cxn modelId="{9DE14BFE-7D9E-4AAD-9120-81B301F63E5E}" type="presParOf" srcId="{45C90F32-01E7-4EF6-937B-13BDC024F915}" destId="{A1A09881-8DAF-4777-9F67-2658237AAC37}" srcOrd="2" destOrd="0" presId="urn:microsoft.com/office/officeart/2018/2/layout/IconCircleList"/>
    <dgm:cxn modelId="{7CEF2701-C3ED-4D7A-9BE9-59FE691EB6B0}" type="presParOf" srcId="{45C90F32-01E7-4EF6-937B-13BDC024F915}" destId="{5D9653B5-5142-4763-96D5-9DC10BF7CFD3}" srcOrd="3" destOrd="0" presId="urn:microsoft.com/office/officeart/2018/2/layout/IconCircleList"/>
    <dgm:cxn modelId="{7587A877-E440-460A-A664-3364CA0665A1}" type="presParOf" srcId="{426DAE01-1AA9-4F00-8A6E-9087AABFDD12}" destId="{932CCA0B-41AF-4410-AB7E-FDA535CB9E75}" srcOrd="9" destOrd="0" presId="urn:microsoft.com/office/officeart/2018/2/layout/IconCircleList"/>
    <dgm:cxn modelId="{C66FC1D4-09CA-4AAD-BB24-0029B35F8BE6}" type="presParOf" srcId="{426DAE01-1AA9-4F00-8A6E-9087AABFDD12}" destId="{B25CC6EB-B00B-4D47-A15A-85550061CEE5}" srcOrd="10" destOrd="0" presId="urn:microsoft.com/office/officeart/2018/2/layout/IconCircleList"/>
    <dgm:cxn modelId="{5F231148-13D7-4AA6-9BCA-F837FF8F55C8}" type="presParOf" srcId="{B25CC6EB-B00B-4D47-A15A-85550061CEE5}" destId="{0BAA6731-428F-4335-944A-6FEF0468814A}" srcOrd="0" destOrd="0" presId="urn:microsoft.com/office/officeart/2018/2/layout/IconCircleList"/>
    <dgm:cxn modelId="{49DF86B5-13B8-4D61-863D-23F906F965F1}" type="presParOf" srcId="{B25CC6EB-B00B-4D47-A15A-85550061CEE5}" destId="{B3BABC73-1200-4267-843F-E911AF97DE5A}" srcOrd="1" destOrd="0" presId="urn:microsoft.com/office/officeart/2018/2/layout/IconCircleList"/>
    <dgm:cxn modelId="{CFBB2102-6C5B-4F23-AC6F-5AB83C7C87DD}" type="presParOf" srcId="{B25CC6EB-B00B-4D47-A15A-85550061CEE5}" destId="{98B7DC6D-CC67-4304-902C-9CA11BD9D067}" srcOrd="2" destOrd="0" presId="urn:microsoft.com/office/officeart/2018/2/layout/IconCircleList"/>
    <dgm:cxn modelId="{E5861CEE-8A69-4B77-9A65-B4B302A0E3D3}" type="presParOf" srcId="{B25CC6EB-B00B-4D47-A15A-85550061CEE5}" destId="{8776B68D-BD1C-4AEB-AF47-A26D0C5BBCF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C39AFF-E7BB-4B0D-9BD5-FEE49E5E9A9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1B5F0C4-2735-46BF-AE0D-A70FBDDC09E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400" b="1" dirty="0"/>
            <a:t>Grants  </a:t>
          </a:r>
        </a:p>
      </dgm:t>
    </dgm:pt>
    <dgm:pt modelId="{50539A8B-78A5-42BC-A624-485F92F6CDF2}" type="parTrans" cxnId="{666B58C3-1505-4A62-84AA-8DBA94F4A0B8}">
      <dgm:prSet/>
      <dgm:spPr/>
      <dgm:t>
        <a:bodyPr/>
        <a:lstStyle/>
        <a:p>
          <a:endParaRPr lang="en-US"/>
        </a:p>
      </dgm:t>
    </dgm:pt>
    <dgm:pt modelId="{569F9980-3B84-48FD-A4CF-9161A8CF6CC7}" type="sibTrans" cxnId="{666B58C3-1505-4A62-84AA-8DBA94F4A0B8}">
      <dgm:prSet/>
      <dgm:spPr/>
      <dgm:t>
        <a:bodyPr/>
        <a:lstStyle/>
        <a:p>
          <a:endParaRPr lang="en-US"/>
        </a:p>
      </dgm:t>
    </dgm:pt>
    <dgm:pt modelId="{FF80FB44-1115-4C2F-A512-4EA68FF4357F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3200" b="1" dirty="0"/>
            <a:t>Revive MESF</a:t>
          </a:r>
        </a:p>
        <a:p>
          <a:pPr algn="ctr">
            <a:lnSpc>
              <a:spcPct val="100000"/>
            </a:lnSpc>
          </a:pPr>
          <a:r>
            <a:rPr lang="en-US" sz="3200" b="1" dirty="0"/>
            <a:t>  Hire Grant Writer  </a:t>
          </a:r>
          <a:endParaRPr lang="en-US" sz="3200" dirty="0"/>
        </a:p>
      </dgm:t>
    </dgm:pt>
    <dgm:pt modelId="{211427B8-D69D-43FE-8A69-5FB86DC62FF8}" type="parTrans" cxnId="{25014E92-0CF8-48DE-8184-30BB1995215D}">
      <dgm:prSet/>
      <dgm:spPr/>
      <dgm:t>
        <a:bodyPr/>
        <a:lstStyle/>
        <a:p>
          <a:endParaRPr lang="en-US"/>
        </a:p>
      </dgm:t>
    </dgm:pt>
    <dgm:pt modelId="{449DBAB3-1AA5-403E-A276-88A0F57951A8}" type="sibTrans" cxnId="{25014E92-0CF8-48DE-8184-30BB1995215D}">
      <dgm:prSet/>
      <dgm:spPr/>
      <dgm:t>
        <a:bodyPr/>
        <a:lstStyle/>
        <a:p>
          <a:endParaRPr lang="en-US"/>
        </a:p>
      </dgm:t>
    </dgm:pt>
    <dgm:pt modelId="{22471268-1465-4B47-909A-436E93A6E22C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3200" b="1" dirty="0">
              <a:solidFill>
                <a:srgbClr val="FF0000"/>
              </a:solidFill>
            </a:rPr>
            <a:t>Pursue Grants</a:t>
          </a:r>
          <a:r>
            <a:rPr lang="en-US" sz="3200" dirty="0">
              <a:solidFill>
                <a:srgbClr val="FF0000"/>
              </a:solidFill>
            </a:rPr>
            <a:t> </a:t>
          </a:r>
        </a:p>
      </dgm:t>
    </dgm:pt>
    <dgm:pt modelId="{F96FA888-4882-49F4-8327-38F1FDD7CA37}" type="parTrans" cxnId="{7B992BED-FCA6-4156-BBCE-02E4A05E720A}">
      <dgm:prSet/>
      <dgm:spPr/>
      <dgm:t>
        <a:bodyPr/>
        <a:lstStyle/>
        <a:p>
          <a:endParaRPr lang="en-US"/>
        </a:p>
      </dgm:t>
    </dgm:pt>
    <dgm:pt modelId="{B4580303-D8EB-4889-8F6E-88D9A53BC4D2}" type="sibTrans" cxnId="{7B992BED-FCA6-4156-BBCE-02E4A05E720A}">
      <dgm:prSet/>
      <dgm:spPr/>
      <dgm:t>
        <a:bodyPr/>
        <a:lstStyle/>
        <a:p>
          <a:endParaRPr lang="en-US"/>
        </a:p>
      </dgm:t>
    </dgm:pt>
    <dgm:pt modelId="{338008F9-17FE-4BEA-9248-DC0242C19E3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400" b="1" dirty="0"/>
            <a:t>Meetings</a:t>
          </a:r>
        </a:p>
      </dgm:t>
    </dgm:pt>
    <dgm:pt modelId="{0667154C-299A-4B2C-8FBC-DD0E629DD3DF}" type="parTrans" cxnId="{B8BF8793-6384-4499-B009-8BC09BA20D00}">
      <dgm:prSet/>
      <dgm:spPr/>
      <dgm:t>
        <a:bodyPr/>
        <a:lstStyle/>
        <a:p>
          <a:endParaRPr lang="en-US"/>
        </a:p>
      </dgm:t>
    </dgm:pt>
    <dgm:pt modelId="{FBCC9FFD-2208-4B9E-94A6-90CFAFD80A11}" type="sibTrans" cxnId="{B8BF8793-6384-4499-B009-8BC09BA20D00}">
      <dgm:prSet/>
      <dgm:spPr/>
      <dgm:t>
        <a:bodyPr/>
        <a:lstStyle/>
        <a:p>
          <a:endParaRPr lang="en-US"/>
        </a:p>
      </dgm:t>
    </dgm:pt>
    <dgm:pt modelId="{ED58EA23-40C2-4597-AA2D-F81E4DD0F054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4400" b="1" dirty="0"/>
            <a:t>Benefits</a:t>
          </a:r>
          <a:endParaRPr lang="en-US" sz="4400" dirty="0"/>
        </a:p>
      </dgm:t>
    </dgm:pt>
    <dgm:pt modelId="{593E9580-145E-4F95-B121-DDF3E374326C}" type="parTrans" cxnId="{42597924-214F-4C90-972B-20BA8AB19786}">
      <dgm:prSet/>
      <dgm:spPr/>
      <dgm:t>
        <a:bodyPr/>
        <a:lstStyle/>
        <a:p>
          <a:endParaRPr lang="en-US"/>
        </a:p>
      </dgm:t>
    </dgm:pt>
    <dgm:pt modelId="{50B6CD95-0C02-47D1-86EF-1067073806EF}" type="sibTrans" cxnId="{42597924-214F-4C90-972B-20BA8AB19786}">
      <dgm:prSet/>
      <dgm:spPr/>
      <dgm:t>
        <a:bodyPr/>
        <a:lstStyle/>
        <a:p>
          <a:endParaRPr lang="en-US"/>
        </a:p>
      </dgm:t>
    </dgm:pt>
    <dgm:pt modelId="{7CCFF1CD-E2A7-49D5-ACD3-76236E65E9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/>
            <a:t>Promote Existing </a:t>
          </a:r>
          <a:endParaRPr lang="en-US" sz="3200" dirty="0"/>
        </a:p>
      </dgm:t>
    </dgm:pt>
    <dgm:pt modelId="{3ED54B4F-1D5A-45A3-9EE9-04F81A6353E7}" type="parTrans" cxnId="{D6A03503-9177-47D7-8119-B2CEEC61D11D}">
      <dgm:prSet/>
      <dgm:spPr/>
      <dgm:t>
        <a:bodyPr/>
        <a:lstStyle/>
        <a:p>
          <a:endParaRPr lang="en-US"/>
        </a:p>
      </dgm:t>
    </dgm:pt>
    <dgm:pt modelId="{51B708B1-F753-47CE-BEBD-84295DA603B3}" type="sibTrans" cxnId="{D6A03503-9177-47D7-8119-B2CEEC61D11D}">
      <dgm:prSet/>
      <dgm:spPr/>
      <dgm:t>
        <a:bodyPr/>
        <a:lstStyle/>
        <a:p>
          <a:endParaRPr lang="en-US"/>
        </a:p>
      </dgm:t>
    </dgm:pt>
    <dgm:pt modelId="{8E98E167-394F-439A-ADB9-DA5BD7D2DA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>
              <a:solidFill>
                <a:srgbClr val="FF0000"/>
              </a:solidFill>
            </a:rPr>
            <a:t>Identify New</a:t>
          </a:r>
          <a:r>
            <a:rPr lang="en-US" sz="3200" dirty="0">
              <a:solidFill>
                <a:srgbClr val="FF0000"/>
              </a:solidFill>
            </a:rPr>
            <a:t> </a:t>
          </a:r>
        </a:p>
      </dgm:t>
    </dgm:pt>
    <dgm:pt modelId="{E431B924-D70D-446C-8F9A-0119207A2490}" type="parTrans" cxnId="{3A30B312-BD84-4FED-98F8-C32D3A7A642C}">
      <dgm:prSet/>
      <dgm:spPr/>
      <dgm:t>
        <a:bodyPr/>
        <a:lstStyle/>
        <a:p>
          <a:endParaRPr lang="en-US"/>
        </a:p>
      </dgm:t>
    </dgm:pt>
    <dgm:pt modelId="{FCF989E8-7DB9-443E-B6DD-568AD0FECD4D}" type="sibTrans" cxnId="{3A30B312-BD84-4FED-98F8-C32D3A7A642C}">
      <dgm:prSet/>
      <dgm:spPr/>
      <dgm:t>
        <a:bodyPr/>
        <a:lstStyle/>
        <a:p>
          <a:endParaRPr lang="en-US"/>
        </a:p>
      </dgm:t>
    </dgm:pt>
    <dgm:pt modelId="{327C4B15-937A-44ED-B68D-02F5A54305D1}" type="pres">
      <dgm:prSet presAssocID="{81C39AFF-E7BB-4B0D-9BD5-FEE49E5E9A98}" presName="root" presStyleCnt="0">
        <dgm:presLayoutVars>
          <dgm:dir/>
          <dgm:resizeHandles val="exact"/>
        </dgm:presLayoutVars>
      </dgm:prSet>
      <dgm:spPr/>
    </dgm:pt>
    <dgm:pt modelId="{189AAFDD-DCDA-4241-957E-BE31DD36BBE2}" type="pres">
      <dgm:prSet presAssocID="{31B5F0C4-2735-46BF-AE0D-A70FBDDC09E1}" presName="compNode" presStyleCnt="0"/>
      <dgm:spPr/>
    </dgm:pt>
    <dgm:pt modelId="{64453DB1-DF46-4EB6-B6FF-5F8580802B00}" type="pres">
      <dgm:prSet presAssocID="{31B5F0C4-2735-46BF-AE0D-A70FBDDC09E1}" presName="iconRect" presStyleLbl="node1" presStyleIdx="0" presStyleCnt="3" custScaleX="174813" custScaleY="122568" custLinFactNeighborX="8488" custLinFactNeighborY="-582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1C18DB5-8918-4869-A477-042515D45670}" type="pres">
      <dgm:prSet presAssocID="{31B5F0C4-2735-46BF-AE0D-A70FBDDC09E1}" presName="iconSpace" presStyleCnt="0"/>
      <dgm:spPr/>
    </dgm:pt>
    <dgm:pt modelId="{289160DC-7F1D-4F95-BACF-81FF2D10C835}" type="pres">
      <dgm:prSet presAssocID="{31B5F0C4-2735-46BF-AE0D-A70FBDDC09E1}" presName="parTx" presStyleLbl="revTx" presStyleIdx="0" presStyleCnt="6" custScaleY="252873">
        <dgm:presLayoutVars>
          <dgm:chMax val="0"/>
          <dgm:chPref val="0"/>
        </dgm:presLayoutVars>
      </dgm:prSet>
      <dgm:spPr/>
    </dgm:pt>
    <dgm:pt modelId="{9CAF8312-555D-4409-9E5F-DB6CDB981ABF}" type="pres">
      <dgm:prSet presAssocID="{31B5F0C4-2735-46BF-AE0D-A70FBDDC09E1}" presName="txSpace" presStyleCnt="0"/>
      <dgm:spPr/>
    </dgm:pt>
    <dgm:pt modelId="{E9414ED9-1224-46E5-BFB9-88BB026979B9}" type="pres">
      <dgm:prSet presAssocID="{31B5F0C4-2735-46BF-AE0D-A70FBDDC09E1}" presName="desTx" presStyleLbl="revTx" presStyleIdx="1" presStyleCnt="6" custLinFactNeighborX="-794" custLinFactNeighborY="10755">
        <dgm:presLayoutVars/>
      </dgm:prSet>
      <dgm:spPr/>
    </dgm:pt>
    <dgm:pt modelId="{7C2CE3FD-BB8F-47DD-A6E3-DD28FEB30C64}" type="pres">
      <dgm:prSet presAssocID="{569F9980-3B84-48FD-A4CF-9161A8CF6CC7}" presName="sibTrans" presStyleCnt="0"/>
      <dgm:spPr/>
    </dgm:pt>
    <dgm:pt modelId="{8217E06B-AE09-4A58-9F16-CED3E0370159}" type="pres">
      <dgm:prSet presAssocID="{338008F9-17FE-4BEA-9248-DC0242C19E30}" presName="compNode" presStyleCnt="0"/>
      <dgm:spPr/>
    </dgm:pt>
    <dgm:pt modelId="{DDEA3C41-8D40-4AB7-937D-F035086C5E2B}" type="pres">
      <dgm:prSet presAssocID="{338008F9-17FE-4BEA-9248-DC0242C19E30}" presName="iconRect" presStyleLbl="node1" presStyleIdx="1" presStyleCnt="3" custScaleX="168909" custScaleY="121285" custLinFactNeighborX="-849" custLinFactNeighborY="-4985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1523BBA7-6967-42F1-8C60-23FB50BACBB5}" type="pres">
      <dgm:prSet presAssocID="{338008F9-17FE-4BEA-9248-DC0242C19E30}" presName="iconSpace" presStyleCnt="0"/>
      <dgm:spPr/>
    </dgm:pt>
    <dgm:pt modelId="{CA1D85F6-C325-4F6B-A523-CF9612094A0F}" type="pres">
      <dgm:prSet presAssocID="{338008F9-17FE-4BEA-9248-DC0242C19E30}" presName="parTx" presStyleLbl="revTx" presStyleIdx="2" presStyleCnt="6" custScaleY="273415">
        <dgm:presLayoutVars>
          <dgm:chMax val="0"/>
          <dgm:chPref val="0"/>
        </dgm:presLayoutVars>
      </dgm:prSet>
      <dgm:spPr/>
    </dgm:pt>
    <dgm:pt modelId="{E6358075-D445-4A0E-B8B6-9B481E596358}" type="pres">
      <dgm:prSet presAssocID="{338008F9-17FE-4BEA-9248-DC0242C19E30}" presName="txSpace" presStyleCnt="0"/>
      <dgm:spPr/>
    </dgm:pt>
    <dgm:pt modelId="{24C38602-8803-441C-B68F-80F71B242B1A}" type="pres">
      <dgm:prSet presAssocID="{338008F9-17FE-4BEA-9248-DC0242C19E30}" presName="desTx" presStyleLbl="revTx" presStyleIdx="3" presStyleCnt="6">
        <dgm:presLayoutVars/>
      </dgm:prSet>
      <dgm:spPr/>
    </dgm:pt>
    <dgm:pt modelId="{41263A37-575D-4E02-8A5A-9C9776B5C894}" type="pres">
      <dgm:prSet presAssocID="{FBCC9FFD-2208-4B9E-94A6-90CFAFD80A11}" presName="sibTrans" presStyleCnt="0"/>
      <dgm:spPr/>
    </dgm:pt>
    <dgm:pt modelId="{5244B91E-86CD-47FB-879F-9648883740C0}" type="pres">
      <dgm:prSet presAssocID="{ED58EA23-40C2-4597-AA2D-F81E4DD0F054}" presName="compNode" presStyleCnt="0"/>
      <dgm:spPr/>
    </dgm:pt>
    <dgm:pt modelId="{1BBA63F4-AD07-46AD-A796-BB358FE270F5}" type="pres">
      <dgm:prSet presAssocID="{ED58EA23-40C2-4597-AA2D-F81E4DD0F054}" presName="iconRect" presStyleLbl="node1" presStyleIdx="2" presStyleCnt="3" custLinFactNeighborX="4244" custLinFactNeighborY="-4134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3AAD37E-CA9D-4EED-94DA-405E5E214AB7}" type="pres">
      <dgm:prSet presAssocID="{ED58EA23-40C2-4597-AA2D-F81E4DD0F054}" presName="iconSpace" presStyleCnt="0"/>
      <dgm:spPr/>
    </dgm:pt>
    <dgm:pt modelId="{3EF6E732-FF36-4771-B45C-C734403199AA}" type="pres">
      <dgm:prSet presAssocID="{ED58EA23-40C2-4597-AA2D-F81E4DD0F054}" presName="parTx" presStyleLbl="revTx" presStyleIdx="4" presStyleCnt="6" custScaleY="246061">
        <dgm:presLayoutVars>
          <dgm:chMax val="0"/>
          <dgm:chPref val="0"/>
        </dgm:presLayoutVars>
      </dgm:prSet>
      <dgm:spPr/>
    </dgm:pt>
    <dgm:pt modelId="{346851C6-7150-406E-829B-0B8F17E5B842}" type="pres">
      <dgm:prSet presAssocID="{ED58EA23-40C2-4597-AA2D-F81E4DD0F054}" presName="txSpace" presStyleCnt="0"/>
      <dgm:spPr/>
    </dgm:pt>
    <dgm:pt modelId="{3A65F340-FCFC-4C16-8840-39E60EB34DF1}" type="pres">
      <dgm:prSet presAssocID="{ED58EA23-40C2-4597-AA2D-F81E4DD0F054}" presName="desTx" presStyleLbl="revTx" presStyleIdx="5" presStyleCnt="6" custLinFactNeighborX="363" custLinFactNeighborY="22451">
        <dgm:presLayoutVars/>
      </dgm:prSet>
      <dgm:spPr/>
    </dgm:pt>
  </dgm:ptLst>
  <dgm:cxnLst>
    <dgm:cxn modelId="{D6A03503-9177-47D7-8119-B2CEEC61D11D}" srcId="{ED58EA23-40C2-4597-AA2D-F81E4DD0F054}" destId="{7CCFF1CD-E2A7-49D5-ACD3-76236E65E9D3}" srcOrd="0" destOrd="0" parTransId="{3ED54B4F-1D5A-45A3-9EE9-04F81A6353E7}" sibTransId="{51B708B1-F753-47CE-BEBD-84295DA603B3}"/>
    <dgm:cxn modelId="{3FA6190D-67CD-4604-A77B-33B52293DBED}" type="presOf" srcId="{338008F9-17FE-4BEA-9248-DC0242C19E30}" destId="{CA1D85F6-C325-4F6B-A523-CF9612094A0F}" srcOrd="0" destOrd="0" presId="urn:microsoft.com/office/officeart/2018/5/layout/CenteredIconLabelDescriptionList"/>
    <dgm:cxn modelId="{3A30B312-BD84-4FED-98F8-C32D3A7A642C}" srcId="{ED58EA23-40C2-4597-AA2D-F81E4DD0F054}" destId="{8E98E167-394F-439A-ADB9-DA5BD7D2DA56}" srcOrd="1" destOrd="0" parTransId="{E431B924-D70D-446C-8F9A-0119207A2490}" sibTransId="{FCF989E8-7DB9-443E-B6DD-568AD0FECD4D}"/>
    <dgm:cxn modelId="{42597924-214F-4C90-972B-20BA8AB19786}" srcId="{81C39AFF-E7BB-4B0D-9BD5-FEE49E5E9A98}" destId="{ED58EA23-40C2-4597-AA2D-F81E4DD0F054}" srcOrd="2" destOrd="0" parTransId="{593E9580-145E-4F95-B121-DDF3E374326C}" sibTransId="{50B6CD95-0C02-47D1-86EF-1067073806EF}"/>
    <dgm:cxn modelId="{72A2E224-D740-4458-BE29-D185363E222C}" type="presOf" srcId="{81C39AFF-E7BB-4B0D-9BD5-FEE49E5E9A98}" destId="{327C4B15-937A-44ED-B68D-02F5A54305D1}" srcOrd="0" destOrd="0" presId="urn:microsoft.com/office/officeart/2018/5/layout/CenteredIconLabelDescriptionList"/>
    <dgm:cxn modelId="{8F43AF39-086A-4456-BF20-2C9CD2E7F97D}" type="presOf" srcId="{31B5F0C4-2735-46BF-AE0D-A70FBDDC09E1}" destId="{289160DC-7F1D-4F95-BACF-81FF2D10C835}" srcOrd="0" destOrd="0" presId="urn:microsoft.com/office/officeart/2018/5/layout/CenteredIconLabelDescriptionList"/>
    <dgm:cxn modelId="{78B4F169-DEC9-4C18-99A9-5B5765360A47}" type="presOf" srcId="{8E98E167-394F-439A-ADB9-DA5BD7D2DA56}" destId="{3A65F340-FCFC-4C16-8840-39E60EB34DF1}" srcOrd="0" destOrd="1" presId="urn:microsoft.com/office/officeart/2018/5/layout/CenteredIconLabelDescriptionList"/>
    <dgm:cxn modelId="{04776A75-C38F-429C-B0E4-67C4A4C4C6C0}" type="presOf" srcId="{22471268-1465-4B47-909A-436E93A6E22C}" destId="{E9414ED9-1224-46E5-BFB9-88BB026979B9}" srcOrd="0" destOrd="1" presId="urn:microsoft.com/office/officeart/2018/5/layout/CenteredIconLabelDescriptionList"/>
    <dgm:cxn modelId="{25014E92-0CF8-48DE-8184-30BB1995215D}" srcId="{31B5F0C4-2735-46BF-AE0D-A70FBDDC09E1}" destId="{FF80FB44-1115-4C2F-A512-4EA68FF4357F}" srcOrd="0" destOrd="0" parTransId="{211427B8-D69D-43FE-8A69-5FB86DC62FF8}" sibTransId="{449DBAB3-1AA5-403E-A276-88A0F57951A8}"/>
    <dgm:cxn modelId="{B8BF8793-6384-4499-B009-8BC09BA20D00}" srcId="{81C39AFF-E7BB-4B0D-9BD5-FEE49E5E9A98}" destId="{338008F9-17FE-4BEA-9248-DC0242C19E30}" srcOrd="1" destOrd="0" parTransId="{0667154C-299A-4B2C-8FBC-DD0E629DD3DF}" sibTransId="{FBCC9FFD-2208-4B9E-94A6-90CFAFD80A11}"/>
    <dgm:cxn modelId="{60B9DD9F-A927-48F9-A05C-C10D76347492}" type="presOf" srcId="{7CCFF1CD-E2A7-49D5-ACD3-76236E65E9D3}" destId="{3A65F340-FCFC-4C16-8840-39E60EB34DF1}" srcOrd="0" destOrd="0" presId="urn:microsoft.com/office/officeart/2018/5/layout/CenteredIconLabelDescriptionList"/>
    <dgm:cxn modelId="{ACC908A5-4D63-4110-A590-B59C9AF83065}" type="presOf" srcId="{FF80FB44-1115-4C2F-A512-4EA68FF4357F}" destId="{E9414ED9-1224-46E5-BFB9-88BB026979B9}" srcOrd="0" destOrd="0" presId="urn:microsoft.com/office/officeart/2018/5/layout/CenteredIconLabelDescriptionList"/>
    <dgm:cxn modelId="{666B58C3-1505-4A62-84AA-8DBA94F4A0B8}" srcId="{81C39AFF-E7BB-4B0D-9BD5-FEE49E5E9A98}" destId="{31B5F0C4-2735-46BF-AE0D-A70FBDDC09E1}" srcOrd="0" destOrd="0" parTransId="{50539A8B-78A5-42BC-A624-485F92F6CDF2}" sibTransId="{569F9980-3B84-48FD-A4CF-9161A8CF6CC7}"/>
    <dgm:cxn modelId="{AC8A61D7-AA4F-44FB-BB91-BA9D0763D803}" type="presOf" srcId="{ED58EA23-40C2-4597-AA2D-F81E4DD0F054}" destId="{3EF6E732-FF36-4771-B45C-C734403199AA}" srcOrd="0" destOrd="0" presId="urn:microsoft.com/office/officeart/2018/5/layout/CenteredIconLabelDescriptionList"/>
    <dgm:cxn modelId="{7B992BED-FCA6-4156-BBCE-02E4A05E720A}" srcId="{31B5F0C4-2735-46BF-AE0D-A70FBDDC09E1}" destId="{22471268-1465-4B47-909A-436E93A6E22C}" srcOrd="1" destOrd="0" parTransId="{F96FA888-4882-49F4-8327-38F1FDD7CA37}" sibTransId="{B4580303-D8EB-4889-8F6E-88D9A53BC4D2}"/>
    <dgm:cxn modelId="{552896FD-77AD-42CE-8DCD-32ECDA7F8A89}" type="presParOf" srcId="{327C4B15-937A-44ED-B68D-02F5A54305D1}" destId="{189AAFDD-DCDA-4241-957E-BE31DD36BBE2}" srcOrd="0" destOrd="0" presId="urn:microsoft.com/office/officeart/2018/5/layout/CenteredIconLabelDescriptionList"/>
    <dgm:cxn modelId="{0CD9BFB5-0AD4-44C4-9AD7-2CEA4D7D193E}" type="presParOf" srcId="{189AAFDD-DCDA-4241-957E-BE31DD36BBE2}" destId="{64453DB1-DF46-4EB6-B6FF-5F8580802B00}" srcOrd="0" destOrd="0" presId="urn:microsoft.com/office/officeart/2018/5/layout/CenteredIconLabelDescriptionList"/>
    <dgm:cxn modelId="{5A2E2CA8-AEC5-4370-B683-E7AC8EA6AE12}" type="presParOf" srcId="{189AAFDD-DCDA-4241-957E-BE31DD36BBE2}" destId="{B1C18DB5-8918-4869-A477-042515D45670}" srcOrd="1" destOrd="0" presId="urn:microsoft.com/office/officeart/2018/5/layout/CenteredIconLabelDescriptionList"/>
    <dgm:cxn modelId="{A1C98F35-2ACC-4322-8DBC-DCFD609F5BCA}" type="presParOf" srcId="{189AAFDD-DCDA-4241-957E-BE31DD36BBE2}" destId="{289160DC-7F1D-4F95-BACF-81FF2D10C835}" srcOrd="2" destOrd="0" presId="urn:microsoft.com/office/officeart/2018/5/layout/CenteredIconLabelDescriptionList"/>
    <dgm:cxn modelId="{23E9F7DB-1049-447A-A6B1-7FED173871ED}" type="presParOf" srcId="{189AAFDD-DCDA-4241-957E-BE31DD36BBE2}" destId="{9CAF8312-555D-4409-9E5F-DB6CDB981ABF}" srcOrd="3" destOrd="0" presId="urn:microsoft.com/office/officeart/2018/5/layout/CenteredIconLabelDescriptionList"/>
    <dgm:cxn modelId="{27B31786-D3BA-4093-8617-2DAED27C7A4B}" type="presParOf" srcId="{189AAFDD-DCDA-4241-957E-BE31DD36BBE2}" destId="{E9414ED9-1224-46E5-BFB9-88BB026979B9}" srcOrd="4" destOrd="0" presId="urn:microsoft.com/office/officeart/2018/5/layout/CenteredIconLabelDescriptionList"/>
    <dgm:cxn modelId="{22CF4664-4CC1-442F-A12D-CC3C012AA7D9}" type="presParOf" srcId="{327C4B15-937A-44ED-B68D-02F5A54305D1}" destId="{7C2CE3FD-BB8F-47DD-A6E3-DD28FEB30C64}" srcOrd="1" destOrd="0" presId="urn:microsoft.com/office/officeart/2018/5/layout/CenteredIconLabelDescriptionList"/>
    <dgm:cxn modelId="{C2A7177B-5998-44FF-BE5A-ABBA7E9A201C}" type="presParOf" srcId="{327C4B15-937A-44ED-B68D-02F5A54305D1}" destId="{8217E06B-AE09-4A58-9F16-CED3E0370159}" srcOrd="2" destOrd="0" presId="urn:microsoft.com/office/officeart/2018/5/layout/CenteredIconLabelDescriptionList"/>
    <dgm:cxn modelId="{A40EC23A-473A-47FA-88B5-9B2F8B570C62}" type="presParOf" srcId="{8217E06B-AE09-4A58-9F16-CED3E0370159}" destId="{DDEA3C41-8D40-4AB7-937D-F035086C5E2B}" srcOrd="0" destOrd="0" presId="urn:microsoft.com/office/officeart/2018/5/layout/CenteredIconLabelDescriptionList"/>
    <dgm:cxn modelId="{85462B56-E80F-4CF5-91A3-FB72A630B1F3}" type="presParOf" srcId="{8217E06B-AE09-4A58-9F16-CED3E0370159}" destId="{1523BBA7-6967-42F1-8C60-23FB50BACBB5}" srcOrd="1" destOrd="0" presId="urn:microsoft.com/office/officeart/2018/5/layout/CenteredIconLabelDescriptionList"/>
    <dgm:cxn modelId="{BEBC2435-993C-44E5-966A-76B089BE736C}" type="presParOf" srcId="{8217E06B-AE09-4A58-9F16-CED3E0370159}" destId="{CA1D85F6-C325-4F6B-A523-CF9612094A0F}" srcOrd="2" destOrd="0" presId="urn:microsoft.com/office/officeart/2018/5/layout/CenteredIconLabelDescriptionList"/>
    <dgm:cxn modelId="{63628849-0027-4000-8F2A-71C34E77ABEC}" type="presParOf" srcId="{8217E06B-AE09-4A58-9F16-CED3E0370159}" destId="{E6358075-D445-4A0E-B8B6-9B481E596358}" srcOrd="3" destOrd="0" presId="urn:microsoft.com/office/officeart/2018/5/layout/CenteredIconLabelDescriptionList"/>
    <dgm:cxn modelId="{765F1CC1-3F7A-466F-BD3D-6422460DF8CA}" type="presParOf" srcId="{8217E06B-AE09-4A58-9F16-CED3E0370159}" destId="{24C38602-8803-441C-B68F-80F71B242B1A}" srcOrd="4" destOrd="0" presId="urn:microsoft.com/office/officeart/2018/5/layout/CenteredIconLabelDescriptionList"/>
    <dgm:cxn modelId="{FEDDF916-D722-4987-8876-8D1B42AE6882}" type="presParOf" srcId="{327C4B15-937A-44ED-B68D-02F5A54305D1}" destId="{41263A37-575D-4E02-8A5A-9C9776B5C894}" srcOrd="3" destOrd="0" presId="urn:microsoft.com/office/officeart/2018/5/layout/CenteredIconLabelDescriptionList"/>
    <dgm:cxn modelId="{4992938F-6F5E-40FD-AB98-27E4264527D6}" type="presParOf" srcId="{327C4B15-937A-44ED-B68D-02F5A54305D1}" destId="{5244B91E-86CD-47FB-879F-9648883740C0}" srcOrd="4" destOrd="0" presId="urn:microsoft.com/office/officeart/2018/5/layout/CenteredIconLabelDescriptionList"/>
    <dgm:cxn modelId="{7C2B8130-74CF-4156-9EA3-A7A45A733CBE}" type="presParOf" srcId="{5244B91E-86CD-47FB-879F-9648883740C0}" destId="{1BBA63F4-AD07-46AD-A796-BB358FE270F5}" srcOrd="0" destOrd="0" presId="urn:microsoft.com/office/officeart/2018/5/layout/CenteredIconLabelDescriptionList"/>
    <dgm:cxn modelId="{4E8AA380-5A7E-4858-B5FA-B6BB35385F08}" type="presParOf" srcId="{5244B91E-86CD-47FB-879F-9648883740C0}" destId="{F3AAD37E-CA9D-4EED-94DA-405E5E214AB7}" srcOrd="1" destOrd="0" presId="urn:microsoft.com/office/officeart/2018/5/layout/CenteredIconLabelDescriptionList"/>
    <dgm:cxn modelId="{8160603C-8786-43AA-870E-7FF5AA08DDC9}" type="presParOf" srcId="{5244B91E-86CD-47FB-879F-9648883740C0}" destId="{3EF6E732-FF36-4771-B45C-C734403199AA}" srcOrd="2" destOrd="0" presId="urn:microsoft.com/office/officeart/2018/5/layout/CenteredIconLabelDescriptionList"/>
    <dgm:cxn modelId="{FE23D8C9-9910-4965-BC9A-EEDFF134A4E4}" type="presParOf" srcId="{5244B91E-86CD-47FB-879F-9648883740C0}" destId="{346851C6-7150-406E-829B-0B8F17E5B842}" srcOrd="3" destOrd="0" presId="urn:microsoft.com/office/officeart/2018/5/layout/CenteredIconLabelDescriptionList"/>
    <dgm:cxn modelId="{26DCD660-711F-417C-9DD5-B515E4F0FAA7}" type="presParOf" srcId="{5244B91E-86CD-47FB-879F-9648883740C0}" destId="{3A65F340-FCFC-4C16-8840-39E60EB34DF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3A6BED-A8EF-4178-BD47-475B5515468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F2A2050-E83D-4F1E-B8E8-4CC98480966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rgbClr val="FF0000"/>
              </a:solidFill>
              <a:latin typeface="Corbel" panose="020B0503020204020204" pitchFamily="34" charset="0"/>
            </a:rPr>
            <a:t>Strategic Planning</a:t>
          </a:r>
        </a:p>
      </dgm:t>
    </dgm:pt>
    <dgm:pt modelId="{150BB70A-A223-473B-96A0-084DB7567B44}" type="parTrans" cxnId="{3F8513EC-D0AD-4FE5-A704-483B05EE3AB2}">
      <dgm:prSet/>
      <dgm:spPr/>
      <dgm:t>
        <a:bodyPr/>
        <a:lstStyle/>
        <a:p>
          <a:endParaRPr lang="en-US"/>
        </a:p>
      </dgm:t>
    </dgm:pt>
    <dgm:pt modelId="{279526BB-40E6-4144-81D5-F4872887AB43}" type="sibTrans" cxnId="{3F8513EC-D0AD-4FE5-A704-483B05EE3AB2}">
      <dgm:prSet/>
      <dgm:spPr/>
      <dgm:t>
        <a:bodyPr/>
        <a:lstStyle/>
        <a:p>
          <a:endParaRPr lang="en-US"/>
        </a:p>
      </dgm:t>
    </dgm:pt>
    <dgm:pt modelId="{F0B24E1E-3A1F-4572-9435-C2B7EF746E3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b="1" dirty="0">
              <a:solidFill>
                <a:srgbClr val="FF0000"/>
              </a:solidFill>
              <a:latin typeface="Corbel" panose="020B0503020204020204" pitchFamily="34" charset="0"/>
            </a:rPr>
            <a:t>Deepen Stakeholder Coalitions</a:t>
          </a:r>
        </a:p>
      </dgm:t>
    </dgm:pt>
    <dgm:pt modelId="{AA535C54-F487-45C5-8CA9-9ECA32898FFB}" type="parTrans" cxnId="{4BCF729B-8FA6-47D2-92C0-E303D87A4E14}">
      <dgm:prSet/>
      <dgm:spPr/>
      <dgm:t>
        <a:bodyPr/>
        <a:lstStyle/>
        <a:p>
          <a:endParaRPr lang="en-US"/>
        </a:p>
      </dgm:t>
    </dgm:pt>
    <dgm:pt modelId="{92E586CD-F7B3-4FA9-9BC0-4C5C7AD80EFA}" type="sibTrans" cxnId="{4BCF729B-8FA6-47D2-92C0-E303D87A4E14}">
      <dgm:prSet/>
      <dgm:spPr/>
      <dgm:t>
        <a:bodyPr/>
        <a:lstStyle/>
        <a:p>
          <a:endParaRPr lang="en-US"/>
        </a:p>
      </dgm:t>
    </dgm:pt>
    <dgm:pt modelId="{54F66F4A-68E4-4F17-8F49-97443A8E118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b="1" dirty="0">
              <a:solidFill>
                <a:srgbClr val="FF0000"/>
              </a:solidFill>
              <a:latin typeface="Corbel" panose="020B0503020204020204" pitchFamily="34" charset="0"/>
            </a:rPr>
            <a:t>Enhance Media + Communications</a:t>
          </a:r>
        </a:p>
      </dgm:t>
    </dgm:pt>
    <dgm:pt modelId="{70826CD5-AF71-4875-A56B-A49C8CFC2D21}" type="parTrans" cxnId="{01ABF23D-316F-400E-91A1-12FAD431F65A}">
      <dgm:prSet/>
      <dgm:spPr/>
      <dgm:t>
        <a:bodyPr/>
        <a:lstStyle/>
        <a:p>
          <a:endParaRPr lang="en-US"/>
        </a:p>
      </dgm:t>
    </dgm:pt>
    <dgm:pt modelId="{31F544E4-D673-4097-93AC-1DEE5C736973}" type="sibTrans" cxnId="{01ABF23D-316F-400E-91A1-12FAD431F65A}">
      <dgm:prSet/>
      <dgm:spPr/>
      <dgm:t>
        <a:bodyPr/>
        <a:lstStyle/>
        <a:p>
          <a:endParaRPr lang="en-US"/>
        </a:p>
      </dgm:t>
    </dgm:pt>
    <dgm:pt modelId="{535CF02E-6207-4C18-A46E-12398587049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latin typeface="Corbel" panose="020B0503020204020204" pitchFamily="34" charset="0"/>
            </a:rPr>
            <a:t>Focused Issue Selection</a:t>
          </a:r>
        </a:p>
      </dgm:t>
    </dgm:pt>
    <dgm:pt modelId="{5AB9C06C-2D26-45C3-AEDA-2C01158B691C}" type="parTrans" cxnId="{BB149250-8143-4561-8CBF-1E4F468F4D92}">
      <dgm:prSet/>
      <dgm:spPr/>
      <dgm:t>
        <a:bodyPr/>
        <a:lstStyle/>
        <a:p>
          <a:endParaRPr lang="en-US"/>
        </a:p>
      </dgm:t>
    </dgm:pt>
    <dgm:pt modelId="{44317093-1C45-409D-89BD-55BC2AA03692}" type="sibTrans" cxnId="{BB149250-8143-4561-8CBF-1E4F468F4D92}">
      <dgm:prSet/>
      <dgm:spPr/>
      <dgm:t>
        <a:bodyPr/>
        <a:lstStyle/>
        <a:p>
          <a:endParaRPr lang="en-US"/>
        </a:p>
      </dgm:t>
    </dgm:pt>
    <dgm:pt modelId="{B44D9FA6-5338-46CA-AED6-466A242FEE9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>
              <a:latin typeface="Corbel" panose="020B0503020204020204" pitchFamily="34" charset="0"/>
            </a:rPr>
            <a:t>Thought Leader Advocacy</a:t>
          </a:r>
        </a:p>
      </dgm:t>
    </dgm:pt>
    <dgm:pt modelId="{F71E04B4-B9F9-40A4-A37F-D160BEFFFEDF}" type="parTrans" cxnId="{443A54DF-85EE-4E11-93E6-ED88B171EBE4}">
      <dgm:prSet/>
      <dgm:spPr/>
      <dgm:t>
        <a:bodyPr/>
        <a:lstStyle/>
        <a:p>
          <a:endParaRPr lang="en-US"/>
        </a:p>
      </dgm:t>
    </dgm:pt>
    <dgm:pt modelId="{CE5F5005-37AA-4C4B-A3F7-9CD3043C7F0E}" type="sibTrans" cxnId="{443A54DF-85EE-4E11-93E6-ED88B171EBE4}">
      <dgm:prSet/>
      <dgm:spPr/>
      <dgm:t>
        <a:bodyPr/>
        <a:lstStyle/>
        <a:p>
          <a:endParaRPr lang="en-US"/>
        </a:p>
      </dgm:t>
    </dgm:pt>
    <dgm:pt modelId="{928A0940-A9D3-4551-8AB8-1B359BA147D6}" type="pres">
      <dgm:prSet presAssocID="{7C3A6BED-A8EF-4178-BD47-475B55154689}" presName="root" presStyleCnt="0">
        <dgm:presLayoutVars>
          <dgm:dir/>
          <dgm:resizeHandles val="exact"/>
        </dgm:presLayoutVars>
      </dgm:prSet>
      <dgm:spPr/>
    </dgm:pt>
    <dgm:pt modelId="{FAE1A0BD-61BA-4D5C-9C14-017D5744506B}" type="pres">
      <dgm:prSet presAssocID="{2F2A2050-E83D-4F1E-B8E8-4CC984809662}" presName="compNode" presStyleCnt="0"/>
      <dgm:spPr/>
    </dgm:pt>
    <dgm:pt modelId="{4C873402-19A6-4375-BCD6-6D4D81094F07}" type="pres">
      <dgm:prSet presAssocID="{2F2A2050-E83D-4F1E-B8E8-4CC984809662}" presName="iconBgRect" presStyleLbl="bgShp" presStyleIdx="0" presStyleCnt="5"/>
      <dgm:spPr/>
    </dgm:pt>
    <dgm:pt modelId="{63DF60DD-CD28-4286-AA97-7640C323289B}" type="pres">
      <dgm:prSet presAssocID="{2F2A2050-E83D-4F1E-B8E8-4CC98480966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291D567C-C4C4-40C3-B64A-08EDA670CD98}" type="pres">
      <dgm:prSet presAssocID="{2F2A2050-E83D-4F1E-B8E8-4CC984809662}" presName="spaceRect" presStyleCnt="0"/>
      <dgm:spPr/>
    </dgm:pt>
    <dgm:pt modelId="{720D5C90-D52A-42C0-8C8D-EA250BAC68A2}" type="pres">
      <dgm:prSet presAssocID="{2F2A2050-E83D-4F1E-B8E8-4CC984809662}" presName="textRect" presStyleLbl="revTx" presStyleIdx="0" presStyleCnt="5">
        <dgm:presLayoutVars>
          <dgm:chMax val="1"/>
          <dgm:chPref val="1"/>
        </dgm:presLayoutVars>
      </dgm:prSet>
      <dgm:spPr/>
    </dgm:pt>
    <dgm:pt modelId="{1E74262E-7A5F-4F1D-AD6E-020461B89C99}" type="pres">
      <dgm:prSet presAssocID="{279526BB-40E6-4144-81D5-F4872887AB43}" presName="sibTrans" presStyleCnt="0"/>
      <dgm:spPr/>
    </dgm:pt>
    <dgm:pt modelId="{5C76D07F-7C44-4512-B1B9-DB1459306D0C}" type="pres">
      <dgm:prSet presAssocID="{F0B24E1E-3A1F-4572-9435-C2B7EF746E33}" presName="compNode" presStyleCnt="0"/>
      <dgm:spPr/>
    </dgm:pt>
    <dgm:pt modelId="{01C7F904-11AA-4A82-817D-CF317A7AE097}" type="pres">
      <dgm:prSet presAssocID="{F0B24E1E-3A1F-4572-9435-C2B7EF746E33}" presName="iconBgRect" presStyleLbl="bgShp" presStyleIdx="1" presStyleCnt="5"/>
      <dgm:spPr/>
    </dgm:pt>
    <dgm:pt modelId="{36BECFCE-0B2F-4C62-B5EB-3D0881A96A30}" type="pres">
      <dgm:prSet presAssocID="{F0B24E1E-3A1F-4572-9435-C2B7EF746E3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6EA2117-7302-4215-86D3-2508B079165A}" type="pres">
      <dgm:prSet presAssocID="{F0B24E1E-3A1F-4572-9435-C2B7EF746E33}" presName="spaceRect" presStyleCnt="0"/>
      <dgm:spPr/>
    </dgm:pt>
    <dgm:pt modelId="{8BC8FA5A-35E7-429C-9227-400FD2BF4E8C}" type="pres">
      <dgm:prSet presAssocID="{F0B24E1E-3A1F-4572-9435-C2B7EF746E33}" presName="textRect" presStyleLbl="revTx" presStyleIdx="1" presStyleCnt="5">
        <dgm:presLayoutVars>
          <dgm:chMax val="1"/>
          <dgm:chPref val="1"/>
        </dgm:presLayoutVars>
      </dgm:prSet>
      <dgm:spPr/>
    </dgm:pt>
    <dgm:pt modelId="{9021F6CD-F1F9-4473-B2D7-F2871E2EA80F}" type="pres">
      <dgm:prSet presAssocID="{92E586CD-F7B3-4FA9-9BC0-4C5C7AD80EFA}" presName="sibTrans" presStyleCnt="0"/>
      <dgm:spPr/>
    </dgm:pt>
    <dgm:pt modelId="{A3B0A9AF-919A-4EEB-9811-E7E98690ACB0}" type="pres">
      <dgm:prSet presAssocID="{54F66F4A-68E4-4F17-8F49-97443A8E1187}" presName="compNode" presStyleCnt="0"/>
      <dgm:spPr/>
    </dgm:pt>
    <dgm:pt modelId="{0350D221-8D93-4FE8-9BF9-025678FE89B1}" type="pres">
      <dgm:prSet presAssocID="{54F66F4A-68E4-4F17-8F49-97443A8E1187}" presName="iconBgRect" presStyleLbl="bgShp" presStyleIdx="2" presStyleCnt="5"/>
      <dgm:spPr/>
    </dgm:pt>
    <dgm:pt modelId="{04CD3C7C-6349-4E2B-AAF7-C39194972C00}" type="pres">
      <dgm:prSet presAssocID="{54F66F4A-68E4-4F17-8F49-97443A8E118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AD65BB5D-7D38-4096-943C-CCB40DB92D7F}" type="pres">
      <dgm:prSet presAssocID="{54F66F4A-68E4-4F17-8F49-97443A8E1187}" presName="spaceRect" presStyleCnt="0"/>
      <dgm:spPr/>
    </dgm:pt>
    <dgm:pt modelId="{44EF8501-A899-43AA-AC08-4D7756007C19}" type="pres">
      <dgm:prSet presAssocID="{54F66F4A-68E4-4F17-8F49-97443A8E1187}" presName="textRect" presStyleLbl="revTx" presStyleIdx="2" presStyleCnt="5" custScaleX="137092">
        <dgm:presLayoutVars>
          <dgm:chMax val="1"/>
          <dgm:chPref val="1"/>
        </dgm:presLayoutVars>
      </dgm:prSet>
      <dgm:spPr/>
    </dgm:pt>
    <dgm:pt modelId="{1C73BC01-B18A-4C08-A46A-249C0D0D0707}" type="pres">
      <dgm:prSet presAssocID="{31F544E4-D673-4097-93AC-1DEE5C736973}" presName="sibTrans" presStyleCnt="0"/>
      <dgm:spPr/>
    </dgm:pt>
    <dgm:pt modelId="{67993BB5-6F73-4EFC-A055-92858A8EAE4F}" type="pres">
      <dgm:prSet presAssocID="{535CF02E-6207-4C18-A46E-123985870498}" presName="compNode" presStyleCnt="0"/>
      <dgm:spPr/>
    </dgm:pt>
    <dgm:pt modelId="{9E76667F-12B0-4415-A346-B0D5ABB20E6D}" type="pres">
      <dgm:prSet presAssocID="{535CF02E-6207-4C18-A46E-123985870498}" presName="iconBgRect" presStyleLbl="bgShp" presStyleIdx="3" presStyleCnt="5"/>
      <dgm:spPr/>
    </dgm:pt>
    <dgm:pt modelId="{E4538622-3E9E-44DA-A544-D1751CCCAD9F}" type="pres">
      <dgm:prSet presAssocID="{535CF02E-6207-4C18-A46E-12398587049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FBCF30A-B032-4609-8065-96B5121EAC1A}" type="pres">
      <dgm:prSet presAssocID="{535CF02E-6207-4C18-A46E-123985870498}" presName="spaceRect" presStyleCnt="0"/>
      <dgm:spPr/>
    </dgm:pt>
    <dgm:pt modelId="{8EF02A5C-14FA-46DC-9BAA-8BE7923B8191}" type="pres">
      <dgm:prSet presAssocID="{535CF02E-6207-4C18-A46E-123985870498}" presName="textRect" presStyleLbl="revTx" presStyleIdx="3" presStyleCnt="5">
        <dgm:presLayoutVars>
          <dgm:chMax val="1"/>
          <dgm:chPref val="1"/>
        </dgm:presLayoutVars>
      </dgm:prSet>
      <dgm:spPr/>
    </dgm:pt>
    <dgm:pt modelId="{7AFD8BF8-2D49-4EE4-99E1-DD3A4F484994}" type="pres">
      <dgm:prSet presAssocID="{44317093-1C45-409D-89BD-55BC2AA03692}" presName="sibTrans" presStyleCnt="0"/>
      <dgm:spPr/>
    </dgm:pt>
    <dgm:pt modelId="{31D2845D-2B20-4B9F-8A7C-1C3A3E8C8B62}" type="pres">
      <dgm:prSet presAssocID="{B44D9FA6-5338-46CA-AED6-466A242FEE91}" presName="compNode" presStyleCnt="0"/>
      <dgm:spPr/>
    </dgm:pt>
    <dgm:pt modelId="{A7463C97-DDAD-401E-95A4-77889E992433}" type="pres">
      <dgm:prSet presAssocID="{B44D9FA6-5338-46CA-AED6-466A242FEE91}" presName="iconBgRect" presStyleLbl="bgShp" presStyleIdx="4" presStyleCnt="5"/>
      <dgm:spPr/>
    </dgm:pt>
    <dgm:pt modelId="{DCEB4A46-E0DD-4672-BFE2-40459027DC48}" type="pres">
      <dgm:prSet presAssocID="{B44D9FA6-5338-46CA-AED6-466A242FEE9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2068745-D880-40C8-92B8-E500E2072A21}" type="pres">
      <dgm:prSet presAssocID="{B44D9FA6-5338-46CA-AED6-466A242FEE91}" presName="spaceRect" presStyleCnt="0"/>
      <dgm:spPr/>
    </dgm:pt>
    <dgm:pt modelId="{0B9B0A90-600E-47B6-B0B5-6760B265D5E6}" type="pres">
      <dgm:prSet presAssocID="{B44D9FA6-5338-46CA-AED6-466A242FEE9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01ABF23D-316F-400E-91A1-12FAD431F65A}" srcId="{7C3A6BED-A8EF-4178-BD47-475B55154689}" destId="{54F66F4A-68E4-4F17-8F49-97443A8E1187}" srcOrd="2" destOrd="0" parTransId="{70826CD5-AF71-4875-A56B-A49C8CFC2D21}" sibTransId="{31F544E4-D673-4097-93AC-1DEE5C736973}"/>
    <dgm:cxn modelId="{0024335D-2FD6-4EE2-8BC6-B09296206B4A}" type="presOf" srcId="{54F66F4A-68E4-4F17-8F49-97443A8E1187}" destId="{44EF8501-A899-43AA-AC08-4D7756007C19}" srcOrd="0" destOrd="0" presId="urn:microsoft.com/office/officeart/2018/5/layout/IconCircleLabelList"/>
    <dgm:cxn modelId="{513A3F65-1779-4BCD-9089-CD4E21DF3E13}" type="presOf" srcId="{535CF02E-6207-4C18-A46E-123985870498}" destId="{8EF02A5C-14FA-46DC-9BAA-8BE7923B8191}" srcOrd="0" destOrd="0" presId="urn:microsoft.com/office/officeart/2018/5/layout/IconCircleLabelList"/>
    <dgm:cxn modelId="{BB149250-8143-4561-8CBF-1E4F468F4D92}" srcId="{7C3A6BED-A8EF-4178-BD47-475B55154689}" destId="{535CF02E-6207-4C18-A46E-123985870498}" srcOrd="3" destOrd="0" parTransId="{5AB9C06C-2D26-45C3-AEDA-2C01158B691C}" sibTransId="{44317093-1C45-409D-89BD-55BC2AA03692}"/>
    <dgm:cxn modelId="{7724A87E-04FA-4D67-86C9-B8566BDB5B37}" type="presOf" srcId="{B44D9FA6-5338-46CA-AED6-466A242FEE91}" destId="{0B9B0A90-600E-47B6-B0B5-6760B265D5E6}" srcOrd="0" destOrd="0" presId="urn:microsoft.com/office/officeart/2018/5/layout/IconCircleLabelList"/>
    <dgm:cxn modelId="{4BCF729B-8FA6-47D2-92C0-E303D87A4E14}" srcId="{7C3A6BED-A8EF-4178-BD47-475B55154689}" destId="{F0B24E1E-3A1F-4572-9435-C2B7EF746E33}" srcOrd="1" destOrd="0" parTransId="{AA535C54-F487-45C5-8CA9-9ECA32898FFB}" sibTransId="{92E586CD-F7B3-4FA9-9BC0-4C5C7AD80EFA}"/>
    <dgm:cxn modelId="{1B8F79CD-611B-4515-B7D3-91A5B3D6CBAB}" type="presOf" srcId="{2F2A2050-E83D-4F1E-B8E8-4CC984809662}" destId="{720D5C90-D52A-42C0-8C8D-EA250BAC68A2}" srcOrd="0" destOrd="0" presId="urn:microsoft.com/office/officeart/2018/5/layout/IconCircleLabelList"/>
    <dgm:cxn modelId="{0EB607D8-BFD3-4240-9F06-5FBB5CD616F9}" type="presOf" srcId="{7C3A6BED-A8EF-4178-BD47-475B55154689}" destId="{928A0940-A9D3-4551-8AB8-1B359BA147D6}" srcOrd="0" destOrd="0" presId="urn:microsoft.com/office/officeart/2018/5/layout/IconCircleLabelList"/>
    <dgm:cxn modelId="{443A54DF-85EE-4E11-93E6-ED88B171EBE4}" srcId="{7C3A6BED-A8EF-4178-BD47-475B55154689}" destId="{B44D9FA6-5338-46CA-AED6-466A242FEE91}" srcOrd="4" destOrd="0" parTransId="{F71E04B4-B9F9-40A4-A37F-D160BEFFFEDF}" sibTransId="{CE5F5005-37AA-4C4B-A3F7-9CD3043C7F0E}"/>
    <dgm:cxn modelId="{3F8513EC-D0AD-4FE5-A704-483B05EE3AB2}" srcId="{7C3A6BED-A8EF-4178-BD47-475B55154689}" destId="{2F2A2050-E83D-4F1E-B8E8-4CC984809662}" srcOrd="0" destOrd="0" parTransId="{150BB70A-A223-473B-96A0-084DB7567B44}" sibTransId="{279526BB-40E6-4144-81D5-F4872887AB43}"/>
    <dgm:cxn modelId="{36F6F7F8-3DB3-4912-B195-F306D303CF07}" type="presOf" srcId="{F0B24E1E-3A1F-4572-9435-C2B7EF746E33}" destId="{8BC8FA5A-35E7-429C-9227-400FD2BF4E8C}" srcOrd="0" destOrd="0" presId="urn:microsoft.com/office/officeart/2018/5/layout/IconCircleLabelList"/>
    <dgm:cxn modelId="{B77087A5-8133-4C8D-BF7A-73F0AFE8AF34}" type="presParOf" srcId="{928A0940-A9D3-4551-8AB8-1B359BA147D6}" destId="{FAE1A0BD-61BA-4D5C-9C14-017D5744506B}" srcOrd="0" destOrd="0" presId="urn:microsoft.com/office/officeart/2018/5/layout/IconCircleLabelList"/>
    <dgm:cxn modelId="{C1E2DE90-5E50-4869-8CC9-A844E7E98EAE}" type="presParOf" srcId="{FAE1A0BD-61BA-4D5C-9C14-017D5744506B}" destId="{4C873402-19A6-4375-BCD6-6D4D81094F07}" srcOrd="0" destOrd="0" presId="urn:microsoft.com/office/officeart/2018/5/layout/IconCircleLabelList"/>
    <dgm:cxn modelId="{45F612DB-55B2-4DC5-8529-52305328B7E8}" type="presParOf" srcId="{FAE1A0BD-61BA-4D5C-9C14-017D5744506B}" destId="{63DF60DD-CD28-4286-AA97-7640C323289B}" srcOrd="1" destOrd="0" presId="urn:microsoft.com/office/officeart/2018/5/layout/IconCircleLabelList"/>
    <dgm:cxn modelId="{014B9770-F77E-4791-AAAB-F6D83996D2EF}" type="presParOf" srcId="{FAE1A0BD-61BA-4D5C-9C14-017D5744506B}" destId="{291D567C-C4C4-40C3-B64A-08EDA670CD98}" srcOrd="2" destOrd="0" presId="urn:microsoft.com/office/officeart/2018/5/layout/IconCircleLabelList"/>
    <dgm:cxn modelId="{ADC885A6-3B8A-4F10-8899-B615E2E9B95D}" type="presParOf" srcId="{FAE1A0BD-61BA-4D5C-9C14-017D5744506B}" destId="{720D5C90-D52A-42C0-8C8D-EA250BAC68A2}" srcOrd="3" destOrd="0" presId="urn:microsoft.com/office/officeart/2018/5/layout/IconCircleLabelList"/>
    <dgm:cxn modelId="{A50CFB24-A533-48BD-8B1A-C7E17A9F5684}" type="presParOf" srcId="{928A0940-A9D3-4551-8AB8-1B359BA147D6}" destId="{1E74262E-7A5F-4F1D-AD6E-020461B89C99}" srcOrd="1" destOrd="0" presId="urn:microsoft.com/office/officeart/2018/5/layout/IconCircleLabelList"/>
    <dgm:cxn modelId="{26A5C3E9-3494-4D33-B013-AC35ECB9BDA7}" type="presParOf" srcId="{928A0940-A9D3-4551-8AB8-1B359BA147D6}" destId="{5C76D07F-7C44-4512-B1B9-DB1459306D0C}" srcOrd="2" destOrd="0" presId="urn:microsoft.com/office/officeart/2018/5/layout/IconCircleLabelList"/>
    <dgm:cxn modelId="{33EAE9DD-51C4-49A9-84FE-222C2BDF5513}" type="presParOf" srcId="{5C76D07F-7C44-4512-B1B9-DB1459306D0C}" destId="{01C7F904-11AA-4A82-817D-CF317A7AE097}" srcOrd="0" destOrd="0" presId="urn:microsoft.com/office/officeart/2018/5/layout/IconCircleLabelList"/>
    <dgm:cxn modelId="{5F27B0C4-59C2-48D7-8C23-2B801AB7BC52}" type="presParOf" srcId="{5C76D07F-7C44-4512-B1B9-DB1459306D0C}" destId="{36BECFCE-0B2F-4C62-B5EB-3D0881A96A30}" srcOrd="1" destOrd="0" presId="urn:microsoft.com/office/officeart/2018/5/layout/IconCircleLabelList"/>
    <dgm:cxn modelId="{2A7C392E-7812-4902-B18F-CA0DA5EBAF00}" type="presParOf" srcId="{5C76D07F-7C44-4512-B1B9-DB1459306D0C}" destId="{26EA2117-7302-4215-86D3-2508B079165A}" srcOrd="2" destOrd="0" presId="urn:microsoft.com/office/officeart/2018/5/layout/IconCircleLabelList"/>
    <dgm:cxn modelId="{6349D3CD-C789-4A62-BBAA-1ED0D0CB5B3A}" type="presParOf" srcId="{5C76D07F-7C44-4512-B1B9-DB1459306D0C}" destId="{8BC8FA5A-35E7-429C-9227-400FD2BF4E8C}" srcOrd="3" destOrd="0" presId="urn:microsoft.com/office/officeart/2018/5/layout/IconCircleLabelList"/>
    <dgm:cxn modelId="{61FBC4DA-42EA-4E35-98A4-8C9A5A647863}" type="presParOf" srcId="{928A0940-A9D3-4551-8AB8-1B359BA147D6}" destId="{9021F6CD-F1F9-4473-B2D7-F2871E2EA80F}" srcOrd="3" destOrd="0" presId="urn:microsoft.com/office/officeart/2018/5/layout/IconCircleLabelList"/>
    <dgm:cxn modelId="{EC68F91E-7130-4234-BEB3-4AA55423B334}" type="presParOf" srcId="{928A0940-A9D3-4551-8AB8-1B359BA147D6}" destId="{A3B0A9AF-919A-4EEB-9811-E7E98690ACB0}" srcOrd="4" destOrd="0" presId="urn:microsoft.com/office/officeart/2018/5/layout/IconCircleLabelList"/>
    <dgm:cxn modelId="{2FF7FF5D-D895-4EE9-B81E-34703DCCBF3A}" type="presParOf" srcId="{A3B0A9AF-919A-4EEB-9811-E7E98690ACB0}" destId="{0350D221-8D93-4FE8-9BF9-025678FE89B1}" srcOrd="0" destOrd="0" presId="urn:microsoft.com/office/officeart/2018/5/layout/IconCircleLabelList"/>
    <dgm:cxn modelId="{33133D6A-CD6F-42A0-8958-C95B416DC799}" type="presParOf" srcId="{A3B0A9AF-919A-4EEB-9811-E7E98690ACB0}" destId="{04CD3C7C-6349-4E2B-AAF7-C39194972C00}" srcOrd="1" destOrd="0" presId="urn:microsoft.com/office/officeart/2018/5/layout/IconCircleLabelList"/>
    <dgm:cxn modelId="{88FC6A78-B1A5-4B21-A763-EE7DCDE8C532}" type="presParOf" srcId="{A3B0A9AF-919A-4EEB-9811-E7E98690ACB0}" destId="{AD65BB5D-7D38-4096-943C-CCB40DB92D7F}" srcOrd="2" destOrd="0" presId="urn:microsoft.com/office/officeart/2018/5/layout/IconCircleLabelList"/>
    <dgm:cxn modelId="{3426CC7A-4A30-4F35-9B87-77EC1FC635C9}" type="presParOf" srcId="{A3B0A9AF-919A-4EEB-9811-E7E98690ACB0}" destId="{44EF8501-A899-43AA-AC08-4D7756007C19}" srcOrd="3" destOrd="0" presId="urn:microsoft.com/office/officeart/2018/5/layout/IconCircleLabelList"/>
    <dgm:cxn modelId="{7BA7CC73-A816-42C7-9585-668BA0C25718}" type="presParOf" srcId="{928A0940-A9D3-4551-8AB8-1B359BA147D6}" destId="{1C73BC01-B18A-4C08-A46A-249C0D0D0707}" srcOrd="5" destOrd="0" presId="urn:microsoft.com/office/officeart/2018/5/layout/IconCircleLabelList"/>
    <dgm:cxn modelId="{0A252CA8-3D62-40BB-A409-C64BFE657D41}" type="presParOf" srcId="{928A0940-A9D3-4551-8AB8-1B359BA147D6}" destId="{67993BB5-6F73-4EFC-A055-92858A8EAE4F}" srcOrd="6" destOrd="0" presId="urn:microsoft.com/office/officeart/2018/5/layout/IconCircleLabelList"/>
    <dgm:cxn modelId="{67BC691F-B4BE-4F8A-AE6A-41457EA88815}" type="presParOf" srcId="{67993BB5-6F73-4EFC-A055-92858A8EAE4F}" destId="{9E76667F-12B0-4415-A346-B0D5ABB20E6D}" srcOrd="0" destOrd="0" presId="urn:microsoft.com/office/officeart/2018/5/layout/IconCircleLabelList"/>
    <dgm:cxn modelId="{0CBFF385-E409-4E70-BDFF-9E37C464F68D}" type="presParOf" srcId="{67993BB5-6F73-4EFC-A055-92858A8EAE4F}" destId="{E4538622-3E9E-44DA-A544-D1751CCCAD9F}" srcOrd="1" destOrd="0" presId="urn:microsoft.com/office/officeart/2018/5/layout/IconCircleLabelList"/>
    <dgm:cxn modelId="{EE5BEB82-091E-47C5-9980-37AFFBF090D6}" type="presParOf" srcId="{67993BB5-6F73-4EFC-A055-92858A8EAE4F}" destId="{4FBCF30A-B032-4609-8065-96B5121EAC1A}" srcOrd="2" destOrd="0" presId="urn:microsoft.com/office/officeart/2018/5/layout/IconCircleLabelList"/>
    <dgm:cxn modelId="{21268B2E-5345-4601-8386-526FC2EFEF0D}" type="presParOf" srcId="{67993BB5-6F73-4EFC-A055-92858A8EAE4F}" destId="{8EF02A5C-14FA-46DC-9BAA-8BE7923B8191}" srcOrd="3" destOrd="0" presId="urn:microsoft.com/office/officeart/2018/5/layout/IconCircleLabelList"/>
    <dgm:cxn modelId="{5814F333-4CBD-4034-9305-1E2198889F1D}" type="presParOf" srcId="{928A0940-A9D3-4551-8AB8-1B359BA147D6}" destId="{7AFD8BF8-2D49-4EE4-99E1-DD3A4F484994}" srcOrd="7" destOrd="0" presId="urn:microsoft.com/office/officeart/2018/5/layout/IconCircleLabelList"/>
    <dgm:cxn modelId="{9FB8D5EB-2E6E-4822-8B85-C812AC0D0800}" type="presParOf" srcId="{928A0940-A9D3-4551-8AB8-1B359BA147D6}" destId="{31D2845D-2B20-4B9F-8A7C-1C3A3E8C8B62}" srcOrd="8" destOrd="0" presId="urn:microsoft.com/office/officeart/2018/5/layout/IconCircleLabelList"/>
    <dgm:cxn modelId="{1EC72EAD-14FB-4F27-B255-E63215B74993}" type="presParOf" srcId="{31D2845D-2B20-4B9F-8A7C-1C3A3E8C8B62}" destId="{A7463C97-DDAD-401E-95A4-77889E992433}" srcOrd="0" destOrd="0" presId="urn:microsoft.com/office/officeart/2018/5/layout/IconCircleLabelList"/>
    <dgm:cxn modelId="{073F99BB-8FF5-4344-80C2-29E68730F2F7}" type="presParOf" srcId="{31D2845D-2B20-4B9F-8A7C-1C3A3E8C8B62}" destId="{DCEB4A46-E0DD-4672-BFE2-40459027DC48}" srcOrd="1" destOrd="0" presId="urn:microsoft.com/office/officeart/2018/5/layout/IconCircleLabelList"/>
    <dgm:cxn modelId="{51EC4174-34EF-4973-9B8F-BBAA16322455}" type="presParOf" srcId="{31D2845D-2B20-4B9F-8A7C-1C3A3E8C8B62}" destId="{82068745-D880-40C8-92B8-E500E2072A21}" srcOrd="2" destOrd="0" presId="urn:microsoft.com/office/officeart/2018/5/layout/IconCircleLabelList"/>
    <dgm:cxn modelId="{C9DDB268-2F4A-4FF4-8B54-D490F8CA1CC8}" type="presParOf" srcId="{31D2845D-2B20-4B9F-8A7C-1C3A3E8C8B62}" destId="{0B9B0A90-600E-47B6-B0B5-6760B265D5E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CED3E-D027-4D10-B932-7F6EE47F9DF3}">
      <dsp:nvSpPr>
        <dsp:cNvPr id="0" name=""/>
        <dsp:cNvSpPr/>
      </dsp:nvSpPr>
      <dsp:spPr>
        <a:xfrm>
          <a:off x="0" y="108215"/>
          <a:ext cx="6727834" cy="29085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Verdana" panose="020B0604030504040204" pitchFamily="34" charset="0"/>
              <a:ea typeface="Verdana" panose="020B0604030504040204" pitchFamily="34" charset="0"/>
            </a:rPr>
            <a:t>Promote quality, accessible, and affordable physician-led health care for all New Yorkers, addressing historical health inequities.  </a:t>
          </a:r>
          <a:endParaRPr lang="en-US" sz="25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41984" y="250199"/>
        <a:ext cx="6443866" cy="2624578"/>
      </dsp:txXfrm>
    </dsp:sp>
    <dsp:sp modelId="{08DF3ECB-2E2E-4BD0-A16F-282DD34459E7}">
      <dsp:nvSpPr>
        <dsp:cNvPr id="0" name=""/>
        <dsp:cNvSpPr/>
      </dsp:nvSpPr>
      <dsp:spPr>
        <a:xfrm>
          <a:off x="0" y="3088762"/>
          <a:ext cx="6727834" cy="29085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Verdana" panose="020B0604030504040204" pitchFamily="34" charset="0"/>
              <a:ea typeface="Verdana" panose="020B0604030504040204" pitchFamily="34" charset="0"/>
            </a:rPr>
            <a:t>Establish MSSNY as a major force and thought leader both in New York and nationally, through a proactive agenda combined with effective use of increased membership and non-dues funding. </a:t>
          </a:r>
          <a:endParaRPr lang="en-US" sz="25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41984" y="3230746"/>
        <a:ext cx="6443866" cy="2624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68A8B-626E-4B81-8F58-0C8A71D10786}">
      <dsp:nvSpPr>
        <dsp:cNvPr id="0" name=""/>
        <dsp:cNvSpPr/>
      </dsp:nvSpPr>
      <dsp:spPr>
        <a:xfrm>
          <a:off x="21957" y="522751"/>
          <a:ext cx="1469497" cy="146949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DC82C-1948-41CF-89F4-D5F385E3F652}">
      <dsp:nvSpPr>
        <dsp:cNvPr id="0" name=""/>
        <dsp:cNvSpPr/>
      </dsp:nvSpPr>
      <dsp:spPr>
        <a:xfrm>
          <a:off x="330552" y="831346"/>
          <a:ext cx="852308" cy="8523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0B92D-E0C6-4485-9CC8-DF935DA2EF90}">
      <dsp:nvSpPr>
        <dsp:cNvPr id="0" name=""/>
        <dsp:cNvSpPr/>
      </dsp:nvSpPr>
      <dsp:spPr>
        <a:xfrm>
          <a:off x="1806347" y="522751"/>
          <a:ext cx="3463815" cy="1469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Corbel" panose="020B0503020204020204" pitchFamily="34" charset="0"/>
            </a:rPr>
            <a:t>Increase Membership</a:t>
          </a:r>
        </a:p>
      </dsp:txBody>
      <dsp:txXfrm>
        <a:off x="1806347" y="522751"/>
        <a:ext cx="3463815" cy="1469497"/>
      </dsp:txXfrm>
    </dsp:sp>
    <dsp:sp modelId="{844DA8AF-D362-48C1-BEDB-E999A353EF9D}">
      <dsp:nvSpPr>
        <dsp:cNvPr id="0" name=""/>
        <dsp:cNvSpPr/>
      </dsp:nvSpPr>
      <dsp:spPr>
        <a:xfrm>
          <a:off x="5873706" y="522751"/>
          <a:ext cx="1469497" cy="146949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E51C0-7B29-46A7-B524-68227C3A5CDB}">
      <dsp:nvSpPr>
        <dsp:cNvPr id="0" name=""/>
        <dsp:cNvSpPr/>
      </dsp:nvSpPr>
      <dsp:spPr>
        <a:xfrm>
          <a:off x="6182300" y="831346"/>
          <a:ext cx="852308" cy="8523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D08B0-9BF9-4D76-93FA-6C09973F8B4F}">
      <dsp:nvSpPr>
        <dsp:cNvPr id="0" name=""/>
        <dsp:cNvSpPr/>
      </dsp:nvSpPr>
      <dsp:spPr>
        <a:xfrm>
          <a:off x="7658095" y="522751"/>
          <a:ext cx="3463815" cy="1469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Corbel" panose="020B0503020204020204" pitchFamily="34" charset="0"/>
            </a:rPr>
            <a:t>Grow Non-Dues Revenue</a:t>
          </a:r>
        </a:p>
      </dsp:txBody>
      <dsp:txXfrm>
        <a:off x="7658095" y="522751"/>
        <a:ext cx="3463815" cy="1469497"/>
      </dsp:txXfrm>
    </dsp:sp>
    <dsp:sp modelId="{5038ABC9-7EFE-4CC8-BBBF-4F592521CF48}">
      <dsp:nvSpPr>
        <dsp:cNvPr id="0" name=""/>
        <dsp:cNvSpPr/>
      </dsp:nvSpPr>
      <dsp:spPr>
        <a:xfrm>
          <a:off x="21957" y="2808351"/>
          <a:ext cx="1469497" cy="146949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3F91B-01D6-43D4-B4BF-9BE39A0A6943}">
      <dsp:nvSpPr>
        <dsp:cNvPr id="0" name=""/>
        <dsp:cNvSpPr/>
      </dsp:nvSpPr>
      <dsp:spPr>
        <a:xfrm>
          <a:off x="330552" y="3116945"/>
          <a:ext cx="852308" cy="8523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771CE-5EF3-43DE-BEB7-DA5E4AD8DCD5}">
      <dsp:nvSpPr>
        <dsp:cNvPr id="0" name=""/>
        <dsp:cNvSpPr/>
      </dsp:nvSpPr>
      <dsp:spPr>
        <a:xfrm>
          <a:off x="1806347" y="2808351"/>
          <a:ext cx="3463815" cy="1469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Corbel" panose="020B0503020204020204" pitchFamily="34" charset="0"/>
            </a:rPr>
            <a:t>Reduce Unnecessary Expenses</a:t>
          </a:r>
        </a:p>
      </dsp:txBody>
      <dsp:txXfrm>
        <a:off x="1806347" y="2808351"/>
        <a:ext cx="3463815" cy="1469497"/>
      </dsp:txXfrm>
    </dsp:sp>
    <dsp:sp modelId="{88F89AC6-8F9A-473A-9E7B-F1845EF0B83B}">
      <dsp:nvSpPr>
        <dsp:cNvPr id="0" name=""/>
        <dsp:cNvSpPr/>
      </dsp:nvSpPr>
      <dsp:spPr>
        <a:xfrm>
          <a:off x="5873706" y="2808351"/>
          <a:ext cx="1469497" cy="146949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7EA7E-FCE4-4D28-9D93-1AE9FC031089}">
      <dsp:nvSpPr>
        <dsp:cNvPr id="0" name=""/>
        <dsp:cNvSpPr/>
      </dsp:nvSpPr>
      <dsp:spPr>
        <a:xfrm>
          <a:off x="6182300" y="3116945"/>
          <a:ext cx="852308" cy="8523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4EC1A-0A11-4444-B043-3C9524EED8EE}">
      <dsp:nvSpPr>
        <dsp:cNvPr id="0" name=""/>
        <dsp:cNvSpPr/>
      </dsp:nvSpPr>
      <dsp:spPr>
        <a:xfrm>
          <a:off x="7658095" y="2808351"/>
          <a:ext cx="3463815" cy="1469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Corbel" panose="020B0503020204020204" pitchFamily="34" charset="0"/>
            </a:rPr>
            <a:t>Enhance + Advocate a Proactive Agenda</a:t>
          </a:r>
        </a:p>
      </dsp:txBody>
      <dsp:txXfrm>
        <a:off x="7658095" y="2808351"/>
        <a:ext cx="3463815" cy="1469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3E14A-1865-40C1-8F31-B066204BEFE4}">
      <dsp:nvSpPr>
        <dsp:cNvPr id="0" name=""/>
        <dsp:cNvSpPr/>
      </dsp:nvSpPr>
      <dsp:spPr>
        <a:xfrm>
          <a:off x="1417541" y="63608"/>
          <a:ext cx="1060991" cy="106099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5D6EC3-6474-4548-9FCB-B5DFA7833641}">
      <dsp:nvSpPr>
        <dsp:cNvPr id="0" name=""/>
        <dsp:cNvSpPr/>
      </dsp:nvSpPr>
      <dsp:spPr>
        <a:xfrm>
          <a:off x="1640349" y="286416"/>
          <a:ext cx="615374" cy="6153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5E917F2-7A40-454D-AF45-8A026A525B15}">
      <dsp:nvSpPr>
        <dsp:cNvPr id="0" name=""/>
        <dsp:cNvSpPr/>
      </dsp:nvSpPr>
      <dsp:spPr>
        <a:xfrm>
          <a:off x="2705888" y="63608"/>
          <a:ext cx="2500907" cy="1060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Create Membership Plan</a:t>
          </a:r>
        </a:p>
      </dsp:txBody>
      <dsp:txXfrm>
        <a:off x="2705888" y="63608"/>
        <a:ext cx="2500907" cy="1060991"/>
      </dsp:txXfrm>
    </dsp:sp>
    <dsp:sp modelId="{35C71D45-AC98-4546-AAB6-F32AE3E47CCD}">
      <dsp:nvSpPr>
        <dsp:cNvPr id="0" name=""/>
        <dsp:cNvSpPr/>
      </dsp:nvSpPr>
      <dsp:spPr>
        <a:xfrm>
          <a:off x="5642560" y="63608"/>
          <a:ext cx="1060991" cy="106099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7A89D1-A209-428D-9ADA-FB0E1F25451A}">
      <dsp:nvSpPr>
        <dsp:cNvPr id="0" name=""/>
        <dsp:cNvSpPr/>
      </dsp:nvSpPr>
      <dsp:spPr>
        <a:xfrm>
          <a:off x="5865368" y="286416"/>
          <a:ext cx="615374" cy="6153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A67181-4FBA-4536-B2A2-B1281FB18643}">
      <dsp:nvSpPr>
        <dsp:cNvPr id="0" name=""/>
        <dsp:cNvSpPr/>
      </dsp:nvSpPr>
      <dsp:spPr>
        <a:xfrm>
          <a:off x="6930906" y="63608"/>
          <a:ext cx="2500907" cy="1060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Upgrade IT</a:t>
          </a:r>
        </a:p>
      </dsp:txBody>
      <dsp:txXfrm>
        <a:off x="6930906" y="63608"/>
        <a:ext cx="2500907" cy="1060991"/>
      </dsp:txXfrm>
    </dsp:sp>
    <dsp:sp modelId="{4EF350B6-56C5-4337-8C35-BCD7DF5903C2}">
      <dsp:nvSpPr>
        <dsp:cNvPr id="0" name=""/>
        <dsp:cNvSpPr/>
      </dsp:nvSpPr>
      <dsp:spPr>
        <a:xfrm>
          <a:off x="1417541" y="1977224"/>
          <a:ext cx="1060991" cy="106099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1D09C2-8AFE-478E-920E-BB3E4329ED07}">
      <dsp:nvSpPr>
        <dsp:cNvPr id="0" name=""/>
        <dsp:cNvSpPr/>
      </dsp:nvSpPr>
      <dsp:spPr>
        <a:xfrm>
          <a:off x="1640349" y="2200033"/>
          <a:ext cx="615374" cy="6153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558EBB-767F-4A5E-A89E-1753039113FE}">
      <dsp:nvSpPr>
        <dsp:cNvPr id="0" name=""/>
        <dsp:cNvSpPr/>
      </dsp:nvSpPr>
      <dsp:spPr>
        <a:xfrm>
          <a:off x="2705888" y="1977224"/>
          <a:ext cx="2500907" cy="1060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Ease Path to Join</a:t>
          </a:r>
        </a:p>
      </dsp:txBody>
      <dsp:txXfrm>
        <a:off x="2705888" y="1977224"/>
        <a:ext cx="2500907" cy="1060991"/>
      </dsp:txXfrm>
    </dsp:sp>
    <dsp:sp modelId="{716F83F4-1199-453F-9C40-3F9123728E2E}">
      <dsp:nvSpPr>
        <dsp:cNvPr id="0" name=""/>
        <dsp:cNvSpPr/>
      </dsp:nvSpPr>
      <dsp:spPr>
        <a:xfrm>
          <a:off x="5642560" y="1977224"/>
          <a:ext cx="1060991" cy="106099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467181-067C-4807-8458-AC97E201ACAF}">
      <dsp:nvSpPr>
        <dsp:cNvPr id="0" name=""/>
        <dsp:cNvSpPr/>
      </dsp:nvSpPr>
      <dsp:spPr>
        <a:xfrm>
          <a:off x="5865368" y="2200033"/>
          <a:ext cx="615374" cy="61537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3F2EE6-1AA1-4B25-BFC1-22E586DDED68}">
      <dsp:nvSpPr>
        <dsp:cNvPr id="0" name=""/>
        <dsp:cNvSpPr/>
      </dsp:nvSpPr>
      <dsp:spPr>
        <a:xfrm>
          <a:off x="6930906" y="1977224"/>
          <a:ext cx="2500907" cy="1060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Refine Value Proposition</a:t>
          </a:r>
        </a:p>
      </dsp:txBody>
      <dsp:txXfrm>
        <a:off x="6930906" y="1977224"/>
        <a:ext cx="2500907" cy="1060991"/>
      </dsp:txXfrm>
    </dsp:sp>
    <dsp:sp modelId="{B558D1D0-DD13-4307-B191-F3343DB206EF}">
      <dsp:nvSpPr>
        <dsp:cNvPr id="0" name=""/>
        <dsp:cNvSpPr/>
      </dsp:nvSpPr>
      <dsp:spPr>
        <a:xfrm>
          <a:off x="1417541" y="3890841"/>
          <a:ext cx="1060991" cy="106099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48C3C2-3DF2-4B7D-A1E8-A2915EA72FFB}">
      <dsp:nvSpPr>
        <dsp:cNvPr id="0" name=""/>
        <dsp:cNvSpPr/>
      </dsp:nvSpPr>
      <dsp:spPr>
        <a:xfrm>
          <a:off x="1640349" y="4113649"/>
          <a:ext cx="615374" cy="61537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9653B5-5142-4763-96D5-9DC10BF7CFD3}">
      <dsp:nvSpPr>
        <dsp:cNvPr id="0" name=""/>
        <dsp:cNvSpPr/>
      </dsp:nvSpPr>
      <dsp:spPr>
        <a:xfrm>
          <a:off x="2705888" y="3890841"/>
          <a:ext cx="2500907" cy="1060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Hire/Train  Staff</a:t>
          </a:r>
        </a:p>
      </dsp:txBody>
      <dsp:txXfrm>
        <a:off x="2705888" y="3890841"/>
        <a:ext cx="2500907" cy="1060991"/>
      </dsp:txXfrm>
    </dsp:sp>
    <dsp:sp modelId="{0BAA6731-428F-4335-944A-6FEF0468814A}">
      <dsp:nvSpPr>
        <dsp:cNvPr id="0" name=""/>
        <dsp:cNvSpPr/>
      </dsp:nvSpPr>
      <dsp:spPr>
        <a:xfrm>
          <a:off x="5642560" y="3890841"/>
          <a:ext cx="1060991" cy="106099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BABC73-1200-4267-843F-E911AF97DE5A}">
      <dsp:nvSpPr>
        <dsp:cNvPr id="0" name=""/>
        <dsp:cNvSpPr/>
      </dsp:nvSpPr>
      <dsp:spPr>
        <a:xfrm>
          <a:off x="5865368" y="4113649"/>
          <a:ext cx="615374" cy="61537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76B68D-BD1C-4AEB-AF47-A26D0C5BBCF0}">
      <dsp:nvSpPr>
        <dsp:cNvPr id="0" name=""/>
        <dsp:cNvSpPr/>
      </dsp:nvSpPr>
      <dsp:spPr>
        <a:xfrm>
          <a:off x="6930906" y="3890841"/>
          <a:ext cx="2500907" cy="1060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Improve County Involvement</a:t>
          </a:r>
        </a:p>
      </dsp:txBody>
      <dsp:txXfrm>
        <a:off x="6930906" y="3890841"/>
        <a:ext cx="2500907" cy="10609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53DB1-DF46-4EB6-B6FF-5F8580802B00}">
      <dsp:nvSpPr>
        <dsp:cNvPr id="0" name=""/>
        <dsp:cNvSpPr/>
      </dsp:nvSpPr>
      <dsp:spPr>
        <a:xfrm>
          <a:off x="728449" y="79340"/>
          <a:ext cx="1959813" cy="13740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160DC-7F1D-4F95-BACF-81FF2D10C835}">
      <dsp:nvSpPr>
        <dsp:cNvPr id="0" name=""/>
        <dsp:cNvSpPr/>
      </dsp:nvSpPr>
      <dsp:spPr>
        <a:xfrm>
          <a:off x="11638" y="1537035"/>
          <a:ext cx="3203118" cy="1741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400" b="1" kern="1200" dirty="0"/>
            <a:t>Grants  </a:t>
          </a:r>
        </a:p>
      </dsp:txBody>
      <dsp:txXfrm>
        <a:off x="11638" y="1537035"/>
        <a:ext cx="3203118" cy="1741030"/>
      </dsp:txXfrm>
    </dsp:sp>
    <dsp:sp modelId="{E9414ED9-1224-46E5-BFB9-88BB026979B9}">
      <dsp:nvSpPr>
        <dsp:cNvPr id="0" name=""/>
        <dsp:cNvSpPr/>
      </dsp:nvSpPr>
      <dsp:spPr>
        <a:xfrm>
          <a:off x="0" y="2832488"/>
          <a:ext cx="3203118" cy="39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Revive MESF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  Hire Grant Writer  </a:t>
          </a:r>
          <a:endParaRPr lang="en-US" sz="3200" kern="1200" dirty="0"/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</a:rPr>
            <a:t>Pursue Grants</a:t>
          </a:r>
          <a:r>
            <a:rPr lang="en-US" sz="3200" kern="1200" dirty="0">
              <a:solidFill>
                <a:srgbClr val="FF0000"/>
              </a:solidFill>
            </a:rPr>
            <a:t> </a:t>
          </a:r>
        </a:p>
      </dsp:txBody>
      <dsp:txXfrm>
        <a:off x="0" y="2832488"/>
        <a:ext cx="3203118" cy="390693"/>
      </dsp:txXfrm>
    </dsp:sp>
    <dsp:sp modelId="{DDEA3C41-8D40-4AB7-937D-F035086C5E2B}">
      <dsp:nvSpPr>
        <dsp:cNvPr id="0" name=""/>
        <dsp:cNvSpPr/>
      </dsp:nvSpPr>
      <dsp:spPr>
        <a:xfrm>
          <a:off x="4420532" y="141884"/>
          <a:ext cx="1893624" cy="13597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D85F6-C325-4F6B-A523-CF9612094A0F}">
      <dsp:nvSpPr>
        <dsp:cNvPr id="0" name=""/>
        <dsp:cNvSpPr/>
      </dsp:nvSpPr>
      <dsp:spPr>
        <a:xfrm>
          <a:off x="3775303" y="1427365"/>
          <a:ext cx="3203118" cy="188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400" b="1" kern="1200" dirty="0"/>
            <a:t>Meetings</a:t>
          </a:r>
        </a:p>
      </dsp:txBody>
      <dsp:txXfrm>
        <a:off x="3775303" y="1427365"/>
        <a:ext cx="3203118" cy="1882462"/>
      </dsp:txXfrm>
    </dsp:sp>
    <dsp:sp modelId="{24C38602-8803-441C-B68F-80F71B242B1A}">
      <dsp:nvSpPr>
        <dsp:cNvPr id="0" name=""/>
        <dsp:cNvSpPr/>
      </dsp:nvSpPr>
      <dsp:spPr>
        <a:xfrm>
          <a:off x="3775303" y="2751515"/>
          <a:ext cx="3203118" cy="2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A63F4-AD07-46AD-A796-BB358FE270F5}">
      <dsp:nvSpPr>
        <dsp:cNvPr id="0" name=""/>
        <dsp:cNvSpPr/>
      </dsp:nvSpPr>
      <dsp:spPr>
        <a:xfrm>
          <a:off x="8627560" y="344073"/>
          <a:ext cx="1121091" cy="11210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6E732-FF36-4771-B45C-C734403199AA}">
      <dsp:nvSpPr>
        <dsp:cNvPr id="0" name=""/>
        <dsp:cNvSpPr/>
      </dsp:nvSpPr>
      <dsp:spPr>
        <a:xfrm>
          <a:off x="7538967" y="1508958"/>
          <a:ext cx="3203118" cy="1694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4400" b="1" kern="1200" dirty="0"/>
            <a:t>Benefits</a:t>
          </a:r>
          <a:endParaRPr lang="en-US" sz="4400" kern="1200" dirty="0"/>
        </a:p>
      </dsp:txBody>
      <dsp:txXfrm>
        <a:off x="7538967" y="1508958"/>
        <a:ext cx="3203118" cy="1694129"/>
      </dsp:txXfrm>
    </dsp:sp>
    <dsp:sp modelId="{3A65F340-FCFC-4C16-8840-39E60EB34DF1}">
      <dsp:nvSpPr>
        <dsp:cNvPr id="0" name=""/>
        <dsp:cNvSpPr/>
      </dsp:nvSpPr>
      <dsp:spPr>
        <a:xfrm>
          <a:off x="7550595" y="2826657"/>
          <a:ext cx="3203118" cy="39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Promote Existing </a:t>
          </a:r>
          <a:endParaRPr lang="en-US" sz="3200" kern="1200" dirty="0"/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</a:rPr>
            <a:t>Identify New</a:t>
          </a:r>
          <a:r>
            <a:rPr lang="en-US" sz="3200" kern="1200" dirty="0">
              <a:solidFill>
                <a:srgbClr val="FF0000"/>
              </a:solidFill>
            </a:rPr>
            <a:t> </a:t>
          </a:r>
        </a:p>
      </dsp:txBody>
      <dsp:txXfrm>
        <a:off x="7550595" y="2826657"/>
        <a:ext cx="3203118" cy="3906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73402-19A6-4375-BCD6-6D4D81094F07}">
      <dsp:nvSpPr>
        <dsp:cNvPr id="0" name=""/>
        <dsp:cNvSpPr/>
      </dsp:nvSpPr>
      <dsp:spPr>
        <a:xfrm>
          <a:off x="458953" y="133692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F60DD-CD28-4286-AA97-7640C323289B}">
      <dsp:nvSpPr>
        <dsp:cNvPr id="0" name=""/>
        <dsp:cNvSpPr/>
      </dsp:nvSpPr>
      <dsp:spPr>
        <a:xfrm>
          <a:off x="692953" y="36769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D5C90-D52A-42C0-8C8D-EA250BAC68A2}">
      <dsp:nvSpPr>
        <dsp:cNvPr id="0" name=""/>
        <dsp:cNvSpPr/>
      </dsp:nvSpPr>
      <dsp:spPr>
        <a:xfrm>
          <a:off x="107953" y="1573692"/>
          <a:ext cx="1800000" cy="94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>
              <a:solidFill>
                <a:srgbClr val="FF0000"/>
              </a:solidFill>
              <a:latin typeface="Corbel" panose="020B0503020204020204" pitchFamily="34" charset="0"/>
            </a:rPr>
            <a:t>Strategic Planning</a:t>
          </a:r>
        </a:p>
      </dsp:txBody>
      <dsp:txXfrm>
        <a:off x="107953" y="1573692"/>
        <a:ext cx="1800000" cy="947682"/>
      </dsp:txXfrm>
    </dsp:sp>
    <dsp:sp modelId="{01C7F904-11AA-4A82-817D-CF317A7AE097}">
      <dsp:nvSpPr>
        <dsp:cNvPr id="0" name=""/>
        <dsp:cNvSpPr/>
      </dsp:nvSpPr>
      <dsp:spPr>
        <a:xfrm>
          <a:off x="2573953" y="133692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ECFCE-0B2F-4C62-B5EB-3D0881A96A30}">
      <dsp:nvSpPr>
        <dsp:cNvPr id="0" name=""/>
        <dsp:cNvSpPr/>
      </dsp:nvSpPr>
      <dsp:spPr>
        <a:xfrm>
          <a:off x="2807953" y="36769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8FA5A-35E7-429C-9227-400FD2BF4E8C}">
      <dsp:nvSpPr>
        <dsp:cNvPr id="0" name=""/>
        <dsp:cNvSpPr/>
      </dsp:nvSpPr>
      <dsp:spPr>
        <a:xfrm>
          <a:off x="2222953" y="1573692"/>
          <a:ext cx="1800000" cy="94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>
              <a:solidFill>
                <a:srgbClr val="FF0000"/>
              </a:solidFill>
              <a:latin typeface="Corbel" panose="020B0503020204020204" pitchFamily="34" charset="0"/>
            </a:rPr>
            <a:t>Deepen Stakeholder Coalitions</a:t>
          </a:r>
        </a:p>
      </dsp:txBody>
      <dsp:txXfrm>
        <a:off x="2222953" y="1573692"/>
        <a:ext cx="1800000" cy="947682"/>
      </dsp:txXfrm>
    </dsp:sp>
    <dsp:sp modelId="{0350D221-8D93-4FE8-9BF9-025678FE89B1}">
      <dsp:nvSpPr>
        <dsp:cNvPr id="0" name=""/>
        <dsp:cNvSpPr/>
      </dsp:nvSpPr>
      <dsp:spPr>
        <a:xfrm>
          <a:off x="5022781" y="133692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D3C7C-6349-4E2B-AAF7-C39194972C00}">
      <dsp:nvSpPr>
        <dsp:cNvPr id="0" name=""/>
        <dsp:cNvSpPr/>
      </dsp:nvSpPr>
      <dsp:spPr>
        <a:xfrm>
          <a:off x="5256781" y="36769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F8501-A899-43AA-AC08-4D7756007C19}">
      <dsp:nvSpPr>
        <dsp:cNvPr id="0" name=""/>
        <dsp:cNvSpPr/>
      </dsp:nvSpPr>
      <dsp:spPr>
        <a:xfrm>
          <a:off x="4337953" y="1573692"/>
          <a:ext cx="2467656" cy="94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>
              <a:solidFill>
                <a:srgbClr val="FF0000"/>
              </a:solidFill>
              <a:latin typeface="Corbel" panose="020B0503020204020204" pitchFamily="34" charset="0"/>
            </a:rPr>
            <a:t>Enhance Media + Communications</a:t>
          </a:r>
        </a:p>
      </dsp:txBody>
      <dsp:txXfrm>
        <a:off x="4337953" y="1573692"/>
        <a:ext cx="2467656" cy="947682"/>
      </dsp:txXfrm>
    </dsp:sp>
    <dsp:sp modelId="{9E76667F-12B0-4415-A346-B0D5ABB20E6D}">
      <dsp:nvSpPr>
        <dsp:cNvPr id="0" name=""/>
        <dsp:cNvSpPr/>
      </dsp:nvSpPr>
      <dsp:spPr>
        <a:xfrm>
          <a:off x="1850281" y="2971375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38622-3E9E-44DA-A544-D1751CCCAD9F}">
      <dsp:nvSpPr>
        <dsp:cNvPr id="0" name=""/>
        <dsp:cNvSpPr/>
      </dsp:nvSpPr>
      <dsp:spPr>
        <a:xfrm>
          <a:off x="2084281" y="3205375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02A5C-14FA-46DC-9BAA-8BE7923B8191}">
      <dsp:nvSpPr>
        <dsp:cNvPr id="0" name=""/>
        <dsp:cNvSpPr/>
      </dsp:nvSpPr>
      <dsp:spPr>
        <a:xfrm>
          <a:off x="1499281" y="4411375"/>
          <a:ext cx="1800000" cy="94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>
              <a:latin typeface="Corbel" panose="020B0503020204020204" pitchFamily="34" charset="0"/>
            </a:rPr>
            <a:t>Focused Issue Selection</a:t>
          </a:r>
        </a:p>
      </dsp:txBody>
      <dsp:txXfrm>
        <a:off x="1499281" y="4411375"/>
        <a:ext cx="1800000" cy="947682"/>
      </dsp:txXfrm>
    </dsp:sp>
    <dsp:sp modelId="{A7463C97-DDAD-401E-95A4-77889E992433}">
      <dsp:nvSpPr>
        <dsp:cNvPr id="0" name=""/>
        <dsp:cNvSpPr/>
      </dsp:nvSpPr>
      <dsp:spPr>
        <a:xfrm>
          <a:off x="3965281" y="2971375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B4A46-E0DD-4672-BFE2-40459027DC48}">
      <dsp:nvSpPr>
        <dsp:cNvPr id="0" name=""/>
        <dsp:cNvSpPr/>
      </dsp:nvSpPr>
      <dsp:spPr>
        <a:xfrm>
          <a:off x="4199281" y="3205375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B0A90-600E-47B6-B0B5-6760B265D5E6}">
      <dsp:nvSpPr>
        <dsp:cNvPr id="0" name=""/>
        <dsp:cNvSpPr/>
      </dsp:nvSpPr>
      <dsp:spPr>
        <a:xfrm>
          <a:off x="3614281" y="4411375"/>
          <a:ext cx="1800000" cy="94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>
              <a:latin typeface="Corbel" panose="020B0503020204020204" pitchFamily="34" charset="0"/>
            </a:rPr>
            <a:t>Thought Leader Advocacy</a:t>
          </a:r>
        </a:p>
      </dsp:txBody>
      <dsp:txXfrm>
        <a:off x="3614281" y="4411375"/>
        <a:ext cx="1800000" cy="947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D04F58E-CB56-4A66-93D4-36D17A4C66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DFD2478-A176-4651-82FA-53E20BC1B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9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58E-CB56-4A66-93D4-36D17A4C66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2478-A176-4651-82FA-53E20BC1B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4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58E-CB56-4A66-93D4-36D17A4C66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2478-A176-4651-82FA-53E20BC1B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2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58E-CB56-4A66-93D4-36D17A4C66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2478-A176-4651-82FA-53E20BC1B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9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58E-CB56-4A66-93D4-36D17A4C66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2478-A176-4651-82FA-53E20BC1B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3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58E-CB56-4A66-93D4-36D17A4C66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2478-A176-4651-82FA-53E20BC1B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9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58E-CB56-4A66-93D4-36D17A4C66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2478-A176-4651-82FA-53E20BC1B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5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58E-CB56-4A66-93D4-36D17A4C66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2478-A176-4651-82FA-53E20BC1B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0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58E-CB56-4A66-93D4-36D17A4C66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2478-A176-4651-82FA-53E20BC1B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3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58E-CB56-4A66-93D4-36D17A4C66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DFD2478-A176-4651-82FA-53E20BC1B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3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D04F58E-CB56-4A66-93D4-36D17A4C66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DFD2478-A176-4651-82FA-53E20BC1B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4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D04F58E-CB56-4A66-93D4-36D17A4C668C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DFD2478-A176-4651-82FA-53E20BC1B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9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A899-218A-4E18-B32A-74C07222E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25" y="499533"/>
            <a:ext cx="7228524" cy="27294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Update on </a:t>
            </a:r>
            <a:b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MSSNY Goals and Measures</a:t>
            </a:r>
            <a:endParaRPr lang="en-US" sz="5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 descr="Three darts on bullseye">
            <a:extLst>
              <a:ext uri="{FF2B5EF4-FFF2-40B4-BE49-F238E27FC236}">
                <a16:creationId xmlns:a16="http://schemas.microsoft.com/office/drawing/2014/main" id="{F549C25A-23B2-4791-99FC-0C8ABC7AE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00" r="9699"/>
          <a:stretch/>
        </p:blipFill>
        <p:spPr>
          <a:xfrm>
            <a:off x="20" y="-6418"/>
            <a:ext cx="4077443" cy="686441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0DB4618-03E3-4F21-B743-C10DEDED1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0975" y="2011680"/>
            <a:ext cx="7974462" cy="466784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ts val="600"/>
              </a:spcBef>
              <a:buFont typeface="Arial" pitchFamily="34" charset="0"/>
              <a:buChar char=" "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  <a:buFont typeface="Arial" pitchFamily="34" charset="0"/>
              <a:buChar char=" "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  <a:buFont typeface="Arial" pitchFamily="34" charset="0"/>
              <a:buChar char=" "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>
              <a:spcBef>
                <a:spcPts val="600"/>
              </a:spcBef>
              <a:buFont typeface="Arial" pitchFamily="34" charset="0"/>
              <a:buChar char=" "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spcBef>
                <a:spcPts val="600"/>
              </a:spcBef>
              <a:buFont typeface="Arial" pitchFamily="34" charset="0"/>
              <a:buChar char=" 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MSSNY Council</a:t>
            </a:r>
          </a:p>
          <a:p>
            <a:pPr algn="r">
              <a:spcBef>
                <a:spcPts val="600"/>
              </a:spcBef>
              <a:buFont typeface="Arial" pitchFamily="34" charset="0"/>
              <a:buChar char=" 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Troy Oechsner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MSSNY EVP</a:t>
            </a:r>
          </a:p>
          <a:p>
            <a:pPr algn="r">
              <a:spcBef>
                <a:spcPts val="600"/>
              </a:spcBef>
              <a:buFont typeface="Arial" pitchFamily="34" charset="0"/>
              <a:buChar char=" 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>
              <a:spcBef>
                <a:spcPts val="600"/>
              </a:spcBef>
              <a:buFont typeface="Arial" pitchFamily="34" charset="0"/>
              <a:buChar char=" 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January 26, 2023</a:t>
            </a:r>
          </a:p>
          <a:p>
            <a:pPr algn="r">
              <a:spcBef>
                <a:spcPts val="600"/>
              </a:spcBef>
              <a:buFont typeface="Arial" pitchFamily="34" charset="0"/>
              <a:buChar char=" "/>
            </a:pP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r">
              <a:spcBef>
                <a:spcPts val="600"/>
              </a:spcBef>
              <a:buFont typeface="Arial" pitchFamily="34" charset="0"/>
              <a:buChar char=" "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*Key discussion points in 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1605767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9B6BB-6914-482B-88CA-065B8C69A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499533"/>
            <a:ext cx="10248899" cy="9895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Goal #2 Grow Non-Dues Revenue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3ED16AF-5158-4222-9B6C-D6B7922F6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26987"/>
              </p:ext>
            </p:extLst>
          </p:nvPr>
        </p:nvGraphicFramePr>
        <p:xfrm>
          <a:off x="719137" y="1678371"/>
          <a:ext cx="10753725" cy="401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EE0FAEC-150F-A372-14AD-BD738849D80A}"/>
              </a:ext>
            </a:extLst>
          </p:cNvPr>
          <p:cNvSpPr txBox="1"/>
          <p:nvPr/>
        </p:nvSpPr>
        <p:spPr>
          <a:xfrm>
            <a:off x="4938711" y="4505028"/>
            <a:ext cx="2733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HOD Sponsors</a:t>
            </a:r>
          </a:p>
          <a:p>
            <a:endParaRPr lang="en-US" sz="3200" b="1" dirty="0"/>
          </a:p>
          <a:p>
            <a:r>
              <a:rPr lang="en-US" sz="3200" b="1" dirty="0"/>
              <a:t>Presentations</a:t>
            </a:r>
          </a:p>
        </p:txBody>
      </p:sp>
    </p:spTree>
    <p:extLst>
      <p:ext uri="{BB962C8B-B14F-4D97-AF65-F5344CB8AC3E}">
        <p14:creationId xmlns:p14="http://schemas.microsoft.com/office/powerpoint/2010/main" val="179985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27E35-741C-46B2-A289-38C4F97C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23851"/>
            <a:ext cx="11315701" cy="47493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6046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Goal # 3: Reduce Unnecessary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3D40F-A41C-41CB-A926-C829E3AF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5" y="903890"/>
            <a:ext cx="7050527" cy="6064469"/>
          </a:xfrm>
        </p:spPr>
        <p:txBody>
          <a:bodyPr>
            <a:normAutofit fontScale="55000" lnSpcReduction="2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Office: 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Reduce size + cost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 Albany + Westbury saving ≈$1 million + over 5 years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Meetings: 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Use of Virtual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 Council/BOT Saving ≈$100K+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Improve Staff Efficiency: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 Automate Membership, Financial (in process)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 Redeploy to recruit, engage, retain members </a:t>
            </a: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32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Renegotiate Equipment, Supplies, Services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Phones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≈$35K over 3 </a:t>
            </a: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</a:rPr>
              <a:t>yrs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sz="3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Postage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machines (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≈$18K)</a:t>
            </a:r>
            <a:endParaRPr lang="en-US" sz="3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Copiers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≈$14K)</a:t>
            </a:r>
            <a:endParaRPr lang="en-US" sz="3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IT Support 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≈$12K)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Office supplies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≈$2K)</a:t>
            </a:r>
            <a:endParaRPr lang="en-US" sz="3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Email service – Informz to MailChimp </a:t>
            </a:r>
          </a:p>
          <a:p>
            <a:pPr marL="0" indent="0">
              <a:buNone/>
            </a:pPr>
            <a:r>
              <a:rPr lang="en-US" sz="3200" b="1" i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to Ashok </a:t>
            </a:r>
            <a:r>
              <a:rPr lang="en-US" sz="3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≈$10K)</a:t>
            </a:r>
            <a:endParaRPr lang="en-US" sz="3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ED1520CF-0239-4464-88C4-A0CF5D2DF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7727182" y="1617786"/>
            <a:ext cx="3969003" cy="41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1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0711-48F5-4427-B948-D8964ED9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310" y="499533"/>
            <a:ext cx="3706761" cy="563298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 + Advocate a Proactive 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F51833-9364-4687-B55D-87534B7F0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72139"/>
              </p:ext>
            </p:extLst>
          </p:nvPr>
        </p:nvGraphicFramePr>
        <p:xfrm>
          <a:off x="633413" y="639763"/>
          <a:ext cx="6913562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1673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E18020-7141-40C0-98B9-58BE04886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63658-085B-BC56-6B4E-0990FDE5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089" y="619431"/>
            <a:ext cx="6263149" cy="386920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b="1" dirty="0">
                <a:solidFill>
                  <a:srgbClr val="FFFFFF"/>
                </a:solidFill>
              </a:rPr>
              <a:t>Together we can build MSSNY</a:t>
            </a:r>
          </a:p>
        </p:txBody>
      </p:sp>
      <p:pic>
        <p:nvPicPr>
          <p:cNvPr id="5" name="Content Placeholder 4" descr="Children with solid fill">
            <a:extLst>
              <a:ext uri="{FF2B5EF4-FFF2-40B4-BE49-F238E27FC236}">
                <a16:creationId xmlns:a16="http://schemas.microsoft.com/office/drawing/2014/main" id="{1146AE90-24B8-88EF-61A0-3BB1E931A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423793"/>
            <a:ext cx="4001315" cy="40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3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63C5-CB40-49BC-A560-09E87A735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996624"/>
            <a:ext cx="3060931" cy="4879788"/>
          </a:xfrm>
        </p:spPr>
        <p:txBody>
          <a:bodyPr>
            <a:normAutofit/>
          </a:bodyPr>
          <a:lstStyle/>
          <a:p>
            <a:r>
              <a:rPr lang="en-US" sz="7200" b="1">
                <a:solidFill>
                  <a:srgbClr val="FFFFFF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Overall Goals</a:t>
            </a:r>
            <a:endParaRPr lang="en-US" sz="7200" b="1" dirty="0">
              <a:solidFill>
                <a:srgbClr val="FFFFFF"/>
              </a:solidFill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0203602-1AE0-42F2-A65D-D9C06883F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266637"/>
              </p:ext>
            </p:extLst>
          </p:nvPr>
        </p:nvGraphicFramePr>
        <p:xfrm>
          <a:off x="4702547" y="447675"/>
          <a:ext cx="6727834" cy="610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36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428C-845B-4B13-8404-BE747CA2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21267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orbel" panose="020B0503020204020204" pitchFamily="34" charset="0"/>
                <a:ea typeface="Verdana" panose="020B0604030504040204" pitchFamily="34" charset="0"/>
              </a:rPr>
              <a:t>Summary of Key Priorities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AB0E59-5267-4512-AE2D-53B10E8D2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837661"/>
              </p:ext>
            </p:extLst>
          </p:nvPr>
        </p:nvGraphicFramePr>
        <p:xfrm>
          <a:off x="676656" y="1685925"/>
          <a:ext cx="11143869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806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9C6E1878-7484-46AD-9158-C3FCB3444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45000"/>
          </a:blip>
          <a:srcRect t="12500" b="12500"/>
          <a:stretch/>
        </p:blipFill>
        <p:spPr>
          <a:xfrm>
            <a:off x="20" y="13336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02692-8AF2-426B-B215-4D17A58F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7482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</a:rPr>
              <a:t>Goal #1 - Membership:  Key Areas  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42EDDD3-B666-4172-BD16-2DFA65C7D9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6" y="1343025"/>
          <a:ext cx="10849356" cy="5015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138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477C-9607-4193-AA16-E89B94A93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670" y="149088"/>
            <a:ext cx="8169965" cy="1003852"/>
          </a:xfrm>
        </p:spPr>
        <p:txBody>
          <a:bodyPr>
            <a:normAutofit fontScale="90000"/>
          </a:bodyPr>
          <a:lstStyle/>
          <a:p>
            <a:r>
              <a:rPr lang="en-US" sz="4200" b="1" dirty="0">
                <a:latin typeface="Verdana" panose="020B0604030504040204" pitchFamily="34" charset="0"/>
                <a:ea typeface="Verdana" panose="020B0604030504040204" pitchFamily="34" charset="0"/>
              </a:rPr>
              <a:t>Goal #1: Membership:  Upgrade IT</a:t>
            </a:r>
          </a:p>
        </p:txBody>
      </p:sp>
      <p:pic>
        <p:nvPicPr>
          <p:cNvPr id="5" name="Picture 4" descr="Microphone against a white background">
            <a:extLst>
              <a:ext uri="{FF2B5EF4-FFF2-40B4-BE49-F238E27FC236}">
                <a16:creationId xmlns:a16="http://schemas.microsoft.com/office/drawing/2014/main" id="{21EC90F6-FF01-4081-83E2-90AB204D0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43" r="18007" b="-2"/>
          <a:stretch/>
        </p:blipFill>
        <p:spPr>
          <a:xfrm>
            <a:off x="-629243" y="-6418"/>
            <a:ext cx="3442018" cy="68644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B9A7B-0F2E-4438-9C5B-EFE607779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1366" y="1490871"/>
            <a:ext cx="9280634" cy="5071854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u="sng" dirty="0">
                <a:latin typeface="Verdana" panose="020B0604030504040204" pitchFamily="34" charset="0"/>
                <a:ea typeface="Verdana" panose="020B0604030504040204" pitchFamily="34" charset="0"/>
              </a:rPr>
              <a:t>Implementing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 Member Database (</a:t>
            </a:r>
            <a:r>
              <a:rPr lang="en-US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Impexium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 Website (Results Direct)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 App:  MSSNY Pulse + </a:t>
            </a:r>
            <a:r>
              <a:rPr lang="en-US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Insider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Presentations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/CME: live + web library</a:t>
            </a:r>
          </a:p>
          <a:p>
            <a:pPr marL="0" indent="0">
              <a:buNone/>
            </a:pPr>
            <a:endParaRPr lang="en-US" sz="3200" b="1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3200" b="1" u="sng" dirty="0">
                <a:latin typeface="Verdana" panose="020B0604030504040204" pitchFamily="34" charset="0"/>
                <a:ea typeface="Verdana" panose="020B0604030504040204" pitchFamily="34" charset="0"/>
              </a:rPr>
              <a:t>Next Steps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Coordinated Communications Strategy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  Online 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  Original Content: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Video/Photo, Graphic, Podcast</a:t>
            </a:r>
          </a:p>
        </p:txBody>
      </p:sp>
    </p:spTree>
    <p:extLst>
      <p:ext uri="{BB962C8B-B14F-4D97-AF65-F5344CB8AC3E}">
        <p14:creationId xmlns:p14="http://schemas.microsoft.com/office/powerpoint/2010/main" val="275882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B7D42DF5-C16C-4975-BEC3-20C9C989F4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45000"/>
          </a:blip>
          <a:srcRect t="1415" b="143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C1B03-A9B3-45D3-97B8-E48BE4D12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02" y="295275"/>
            <a:ext cx="11190397" cy="7334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Goal #1 - Increase Membership: Ease Path to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CC576-C5BC-47C5-AC17-C743F955B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562101"/>
            <a:ext cx="11190397" cy="5166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Simplify Dues Structure </a:t>
            </a:r>
            <a:r>
              <a:rPr lang="en-US" sz="2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(in progress)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• Individual Membership Categories (27 to 8)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• </a:t>
            </a:r>
            <a:r>
              <a:rPr lang="en-US" sz="2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Institutions and Groups (standardize)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Enhance Enrollment Processes </a:t>
            </a:r>
            <a:r>
              <a:rPr lang="en-US" sz="2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(in progress)</a:t>
            </a:r>
            <a:endParaRPr lang="en-US" sz="2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• Individuals:  Online – with cell, one hand / multiple paths</a:t>
            </a:r>
            <a:endParaRPr lang="en-US" sz="2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Groups:  MOUs, staff meeting presence, standard billing</a:t>
            </a:r>
            <a:endParaRPr lang="en-US" sz="2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Targeted Marketing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• Identify solutions for each member category/persona</a:t>
            </a:r>
          </a:p>
          <a:p>
            <a:pPr marL="457200" lvl="2" indent="0">
              <a:buNone/>
            </a:pP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• </a:t>
            </a:r>
            <a:r>
              <a:rPr lang="en-US" sz="2600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Tailor messages and communicate based on needs</a:t>
            </a:r>
          </a:p>
          <a:p>
            <a:pPr marL="457200" lvl="2" indent="0">
              <a:buNone/>
            </a:pPr>
            <a:r>
              <a:rPr lang="en-US" sz="2600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en-US" sz="2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</a:t>
            </a:r>
            <a:r>
              <a:rPr lang="en-US" sz="2600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Create member journeys that make up a holistic plan</a:t>
            </a:r>
          </a:p>
          <a:p>
            <a:pPr marL="0" indent="0">
              <a:buNone/>
            </a:pP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56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357DFA9C-4DB2-DB7C-3D34-702EDDCFD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54" r="-1" b="-1"/>
          <a:stretch/>
        </p:blipFill>
        <p:spPr>
          <a:xfrm>
            <a:off x="262760" y="845819"/>
            <a:ext cx="3190446" cy="51777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BBF5E-6DC4-9217-DBBF-9B34FC720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056" y="344245"/>
            <a:ext cx="8243944" cy="6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Goal 1:  Refine Value Proposition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 benefits added</a:t>
            </a:r>
            <a:r>
              <a:rPr lang="en-US" sz="2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including: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Member newsletters MSSNY Insider and MSSNY Buzz.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STI for credentialling &amp; billing.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Resolve for contract review &amp; negotiation.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Adirondack Records Management.</a:t>
            </a:r>
          </a:p>
          <a:p>
            <a:endParaRPr lang="en-US" sz="1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Unused or unwanted benefits dropped </a:t>
            </a:r>
            <a:r>
              <a:rPr lang="en-US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including: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Curriculum Vitae </a:t>
            </a:r>
            <a:r>
              <a:rPr lang="en-US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ervice – no expertise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i="0" u="none" strike="noStrike" baseline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Abenity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 travel – better partner (Member Benes)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Travel Discount Program – out of business years ago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Premier Gem for diamonds discounts – no usage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Fitness and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Philips </a:t>
            </a:r>
            <a:r>
              <a:rPr lang="en-US" sz="1800" b="1" i="0" u="none" strike="noStrike" baseline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HeartStart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e</a:t>
            </a:r>
            <a:r>
              <a:rPr lang="en-US" sz="1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xpired years ago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8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F6574CE3-CE0F-4BA0-91F5-A3F3493DA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4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84FB00-1E9A-45E7-A86A-74F037D9A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4674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Goal #1 - Membership</a:t>
            </a:r>
            <a:b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Next Steps Refining Our Value 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B4751-A9CD-4774-9B08-2F792B9B4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466476"/>
            <a:ext cx="11258169" cy="5048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Other New Benefits Considered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n-US" sz="3600" b="1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Educational Presentations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Member-Only News Alerts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Online Community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b="1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Networking and Mentoring Support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b="1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Service Discounts</a:t>
            </a:r>
            <a:r>
              <a:rPr lang="en-US" sz="3600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long-term care insurance (Sellers), PEO health insurance, office relocation (</a:t>
            </a:r>
            <a:r>
              <a:rPr lang="en-US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Carrow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), entertainment (movies, cars, Costco)  </a:t>
            </a:r>
            <a:endParaRPr lang="en-US" sz="3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b="1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Increase County Engagement</a:t>
            </a:r>
            <a:r>
              <a:rPr lang="en-US" sz="3600" i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local events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i="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Member Needs Survey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96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9A24-DB21-7775-CFF4-B62209E5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5" y="332509"/>
            <a:ext cx="6562726" cy="571500"/>
          </a:xfrm>
        </p:spPr>
        <p:txBody>
          <a:bodyPr>
            <a:normAutofit fontScale="90000"/>
          </a:bodyPr>
          <a:lstStyle/>
          <a:p>
            <a:r>
              <a:rPr lang="en-US" sz="4200" b="1" dirty="0">
                <a:latin typeface="Verdana" panose="020B0604030504040204" pitchFamily="34" charset="0"/>
                <a:ea typeface="Verdana" panose="020B0604030504040204" pitchFamily="34" charset="0"/>
              </a:rPr>
              <a:t>Goal #1:  Improve County Involvement</a:t>
            </a:r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86818492-5FA6-A6DC-0159-07ED14F4B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3" r="28357" b="-2"/>
          <a:stretch/>
        </p:blipFill>
        <p:spPr>
          <a:xfrm>
            <a:off x="20" y="-6418"/>
            <a:ext cx="4077443" cy="68644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20F6-084E-570E-3499-A2E78C1D5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56" y="1366576"/>
            <a:ext cx="7028779" cy="51589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MSSNY counties are key to recruit, engage, retain membership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MSSNY central lacks outreach resources, but can provide key support to counties</a:t>
            </a:r>
          </a:p>
          <a:p>
            <a:pPr marL="0" indent="0">
              <a:buNone/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Vision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4572" lvl="1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• Central focus on admin and expertise support</a:t>
            </a:r>
          </a:p>
          <a:p>
            <a:pPr marL="4572" lvl="1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• Counties focus on identifying, engaging leaders and members.  Primary point of contact.  Active outreach, engagement.		</a:t>
            </a:r>
          </a:p>
          <a:p>
            <a:pPr marL="4572" lvl="1" indent="0">
              <a:buNone/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" lvl="1" indent="0">
              <a:buNone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To Realize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</a:p>
          <a:p>
            <a:pPr marL="4572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Ongoing discussions with Stav and Federation</a:t>
            </a:r>
          </a:p>
          <a:p>
            <a:pPr marL="4572" lvl="1" indent="0">
              <a:buNone/>
            </a:pP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• Discuss in our Strategic Planning exercise</a:t>
            </a:r>
          </a:p>
          <a:p>
            <a:pPr marL="4572" lvl="1" indent="0">
              <a:buNone/>
            </a:pP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1802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43168</TotalTime>
  <Words>700</Words>
  <Application>Microsoft Office PowerPoint</Application>
  <PresentationFormat>Widescreen</PresentationFormat>
  <Paragraphs>124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 Light</vt:lpstr>
      <vt:lpstr>Corbel</vt:lpstr>
      <vt:lpstr>Verdana</vt:lpstr>
      <vt:lpstr>Wingdings</vt:lpstr>
      <vt:lpstr>Metropolitan</vt:lpstr>
      <vt:lpstr>Update on  MSSNY Goals and Measures</vt:lpstr>
      <vt:lpstr>Overall Goals</vt:lpstr>
      <vt:lpstr>Summary of Key Priorities</vt:lpstr>
      <vt:lpstr>Goal #1 - Membership:  Key Areas   </vt:lpstr>
      <vt:lpstr>Goal #1: Membership:  Upgrade IT</vt:lpstr>
      <vt:lpstr>Goal #1 - Increase Membership: Ease Path to Join</vt:lpstr>
      <vt:lpstr>PowerPoint Presentation</vt:lpstr>
      <vt:lpstr>Goal #1 - Membership Next Steps Refining Our Value Proposition</vt:lpstr>
      <vt:lpstr>Goal #1:  Improve County Involvement</vt:lpstr>
      <vt:lpstr>Goal #2 Grow Non-Dues Revenue</vt:lpstr>
      <vt:lpstr>Goal # 3: Reduce Unnecessary Expenses</vt:lpstr>
      <vt:lpstr>Develop + Advocate a Proactive Agenda</vt:lpstr>
      <vt:lpstr>Together we can build MSSNY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MSSNY Goals and Measures</dc:title>
  <dc:creator>Troy Oechsner</dc:creator>
  <cp:lastModifiedBy>Troy Oechsner</cp:lastModifiedBy>
  <cp:revision>87</cp:revision>
  <cp:lastPrinted>2022-09-15T11:00:29Z</cp:lastPrinted>
  <dcterms:created xsi:type="dcterms:W3CDTF">2021-06-02T14:50:55Z</dcterms:created>
  <dcterms:modified xsi:type="dcterms:W3CDTF">2023-01-26T13:06:11Z</dcterms:modified>
</cp:coreProperties>
</file>